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</p:sldIdLst>
  <p:sldSz cx="12192000" cy="6858000" type="screen16x9"/>
  <p:notesSz cx="6858000" cy="9144000"/>
  <p:defaultTextStyle>
    <a:lvl1pPr marL="0" lvl="0" algn="l" defTabSz="914400">
      <a:defRPr sz="1800" kern="1200">
        <a:solidFill>
          <a:schemeClr val="tx1"/>
        </a:solidFill>
        <a:latin typeface="Arial" panose="020B0604020202020204"/>
        <a:ea typeface="微软雅黑" panose="020B0503020204020204" charset="-122"/>
      </a:defRPr>
    </a:lvl1pPr>
    <a:lvl2pPr marL="457200" lvl="1" algn="l" defTabSz="914400">
      <a:defRPr sz="1800" kern="1200">
        <a:solidFill>
          <a:schemeClr val="tx1"/>
        </a:solidFill>
        <a:latin typeface="Arial" panose="020B0604020202020204"/>
        <a:ea typeface="微软雅黑" panose="020B0503020204020204" charset="-122"/>
      </a:defRPr>
    </a:lvl2pPr>
    <a:lvl3pPr marL="914400" lvl="2" algn="l" defTabSz="914400">
      <a:defRPr sz="1800" kern="1200">
        <a:solidFill>
          <a:schemeClr val="tx1"/>
        </a:solidFill>
        <a:latin typeface="Arial" panose="020B0604020202020204"/>
        <a:ea typeface="微软雅黑" panose="020B0503020204020204" charset="-122"/>
      </a:defRPr>
    </a:lvl3pPr>
    <a:lvl4pPr marL="1371600" lvl="3" algn="l" defTabSz="914400">
      <a:defRPr sz="1800" kern="1200">
        <a:solidFill>
          <a:schemeClr val="tx1"/>
        </a:solidFill>
        <a:latin typeface="Arial" panose="020B0604020202020204"/>
        <a:ea typeface="微软雅黑" panose="020B0503020204020204" charset="-122"/>
      </a:defRPr>
    </a:lvl4pPr>
    <a:lvl5pPr marL="1828800" lvl="4" algn="l" defTabSz="914400">
      <a:defRPr sz="1800" kern="1200">
        <a:solidFill>
          <a:schemeClr val="tx1"/>
        </a:solidFill>
        <a:latin typeface="Arial" panose="020B0604020202020204"/>
        <a:ea typeface="微软雅黑" panose="020B0503020204020204" charset="-122"/>
      </a:defRPr>
    </a:lvl5pPr>
    <a:lvl6pPr marL="2286000" lvl="5" algn="l" defTabSz="914400">
      <a:defRPr sz="1800" kern="1200">
        <a:solidFill>
          <a:schemeClr val="tx1"/>
        </a:solidFill>
        <a:latin typeface="Arial" panose="020B0604020202020204"/>
        <a:ea typeface="微软雅黑" panose="020B0503020204020204" charset="-122"/>
      </a:defRPr>
    </a:lvl6pPr>
    <a:lvl7pPr marL="2743200" lvl="6" algn="l" defTabSz="914400">
      <a:defRPr sz="1800" kern="1200">
        <a:solidFill>
          <a:schemeClr val="tx1"/>
        </a:solidFill>
        <a:latin typeface="Arial" panose="020B0604020202020204"/>
        <a:ea typeface="微软雅黑" panose="020B0503020204020204" charset="-122"/>
      </a:defRPr>
    </a:lvl7pPr>
    <a:lvl8pPr marL="3200400" lvl="7" algn="l" defTabSz="914400">
      <a:defRPr sz="1800" kern="1200">
        <a:solidFill>
          <a:schemeClr val="tx1"/>
        </a:solidFill>
        <a:latin typeface="Arial" panose="020B0604020202020204"/>
        <a:ea typeface="微软雅黑" panose="020B0503020204020204" charset="-122"/>
      </a:defRPr>
    </a:lvl8pPr>
    <a:lvl9pPr marL="3657600" lvl="8" algn="l" defTabSz="914400">
      <a:defRPr sz="1800" kern="1200">
        <a:solidFill>
          <a:schemeClr val="tx1"/>
        </a:solidFill>
        <a:latin typeface="Arial" panose="020B0604020202020204"/>
        <a:ea typeface="微软雅黑" panose="020B0503020204020204" charset="-122"/>
      </a:defRPr>
    </a:lvl9pPr>
  </p:defaultTextStyle>
  <p:extLst>
    <p:ext uri="{EFAFB233-063F-42B5-8137-9DF3F51BA10A}">
      <p15:sldGuideLst xmlns:p15="http://schemas.microsoft.com/office/powerpoint/2012/main">
        <p15:guide id="1" orient="horz" pos="216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B6967E-542D-46BB-99C2-28920E914199}" type="datetimeFigureOut">
              <a:rPr lang="zh-TW" altLang="en-US" smtClean="0"/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937628-B820-42EF-A241-CE9D2C9CD08B}" type="slidenum">
              <a:rPr lang="zh-TW" altLang="en-US" smtClean="0"/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2"/>
          <p:cNvSpPr/>
          <p:nvPr>
            <p:ph type="body" idx="3"/>
          </p:nvPr>
        </p:nvSpPr>
        <p:spPr/>
        <p:txBody>
          <a:bodyPr/>
          <a:p>
            <a:endParaRPr 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2"/>
          <p:cNvSpPr/>
          <p:nvPr>
            <p:ph type="body" idx="3"/>
          </p:nvPr>
        </p:nvSpPr>
        <p:spPr/>
        <p:txBody>
          <a:bodyPr/>
          <a:p>
            <a:endParaRPr 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lvl="0" algn="ctr">
              <a:defRPr sz="6000"/>
            </a:lvl1pPr>
          </a:lstStyle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lvl="0" indent="0" algn="ctr">
              <a:lnSpc>
                <a:spcPct val="110000"/>
              </a:lnSpc>
              <a:buNone/>
              <a:defRPr sz="2400" spc="200"/>
            </a:lvl1pPr>
            <a:lvl2pPr marL="457200" lvl="1" indent="0" algn="ctr">
              <a:buNone/>
              <a:defRPr sz="2000"/>
            </a:lvl2pPr>
            <a:lvl3pPr marL="914400" lvl="2" indent="0" algn="ctr">
              <a:buNone/>
              <a:defRPr sz="1800"/>
            </a:lvl3pPr>
            <a:lvl4pPr marL="1371600" lvl="3" indent="0" algn="ctr">
              <a:buNone/>
              <a:defRPr sz="1600"/>
            </a:lvl4pPr>
            <a:lvl5pPr marL="1828800" lvl="4" indent="0" algn="ctr">
              <a:buNone/>
              <a:defRPr sz="1600"/>
            </a:lvl5pPr>
            <a:lvl6pPr marL="2286000" lvl="5" indent="0" algn="ctr">
              <a:buNone/>
              <a:defRPr sz="1600"/>
            </a:lvl6pPr>
            <a:lvl7pPr marL="2743200" lvl="6" indent="0" algn="ctr">
              <a:buNone/>
              <a:defRPr sz="1600"/>
            </a:lvl7pPr>
            <a:lvl8pPr marL="3200400" lvl="7" indent="0" algn="ctr">
              <a:buNone/>
              <a:defRPr sz="1600"/>
            </a:lvl8pPr>
            <a:lvl9pPr marL="3657600" lvl="8" indent="0" algn="ctr">
              <a:buNone/>
              <a:defRPr sz="1600"/>
            </a:lvl9pPr>
          </a:lstStyle>
          <a:p>
            <a:r>
              <a:rPr lang="zh-CN"/>
              <a:t>单击此处编辑母版副标题样式</a:t>
            </a:r>
            <a:endParaRPr lang="zh-CN"/>
          </a:p>
        </p:txBody>
      </p:sp>
      <p:sp>
        <p:nvSpPr>
          <p:cNvPr id="4" name="日期占位符 15"/>
          <p:cNvSpPr>
            <a:spLocks noGrp="1"/>
          </p:cNvSpPr>
          <p:nvPr>
            <p:ph type="dt" idx="10"/>
          </p:nvPr>
        </p:nvSpPr>
        <p:spPr/>
        <p:txBody>
          <a:bodyPr/>
          <a:p>
            <a:fld id="{A5AF9DAB-24F1-43EA-836B-1A73D699B1EC}" type="datetimeFigureOut">
              <a:rPr/>
            </a:fld>
            <a:endParaRPr lang="zh-CN"/>
          </a:p>
        </p:txBody>
      </p:sp>
      <p:sp>
        <p:nvSpPr>
          <p:cNvPr id="5" name="页脚占位符 16"/>
          <p:cNvSpPr>
            <a:spLocks noGrp="1"/>
          </p:cNvSpPr>
          <p:nvPr>
            <p:ph type="ftr" idx="11"/>
          </p:nvPr>
        </p:nvSpPr>
        <p:spPr/>
        <p:txBody>
          <a:bodyPr/>
          <a:p>
            <a:endParaRPr lang="zh-CN"/>
          </a:p>
        </p:txBody>
      </p:sp>
      <p:sp>
        <p:nvSpPr>
          <p:cNvPr id="6" name="灯片编号占位符 17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55FBE4A9-4AB2-4FC5-80D2-237A75F782B8}" type="slidenum">
              <a:rPr/>
            </a:fld>
            <a:endParaRPr 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内容"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日期占位符 2"/>
          <p:cNvSpPr>
            <a:spLocks noGrp="1"/>
          </p:cNvSpPr>
          <p:nvPr>
            <p:ph type="dt" idx="10"/>
          </p:nvPr>
        </p:nvSpPr>
        <p:spPr/>
        <p:txBody>
          <a:bodyPr/>
          <a:p>
            <a:fld id="{72A45A8F-F747-43B4-BE6C-643CC2BF4386}" type="datetimeFigureOut">
              <a:rPr/>
            </a:fld>
            <a:endParaRPr lang="zh-CN"/>
          </a:p>
        </p:txBody>
      </p:sp>
      <p:sp>
        <p:nvSpPr>
          <p:cNvPr id="65" name="页脚占位符 3"/>
          <p:cNvSpPr>
            <a:spLocks noGrp="1"/>
          </p:cNvSpPr>
          <p:nvPr>
            <p:ph type="ftr" idx="11"/>
          </p:nvPr>
        </p:nvSpPr>
        <p:spPr/>
        <p:txBody>
          <a:bodyPr/>
          <a:p>
            <a:endParaRPr lang="zh-CN"/>
          </a:p>
        </p:txBody>
      </p:sp>
      <p:sp>
        <p:nvSpPr>
          <p:cNvPr id="66" name="灯片编号占位符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A559E1EC-3F38-48D6-B437-9735E1BB3252}" type="slidenum">
              <a:rPr/>
            </a:fld>
            <a:endParaRPr lang="zh-CN"/>
          </a:p>
        </p:txBody>
      </p:sp>
      <p:sp>
        <p:nvSpPr>
          <p:cNvPr id="67" name="内容占位符 6"/>
          <p:cNvSpPr>
            <a:spLocks noGrp="1"/>
          </p:cNvSpPr>
          <p:nvPr>
            <p:ph idx="13"/>
          </p:nvPr>
        </p:nvSpPr>
        <p:spPr>
          <a:xfrm>
            <a:off x="608400" y="774000"/>
            <a:ext cx="10972800" cy="5482800"/>
          </a:xfrm>
        </p:spPr>
        <p:txBody>
          <a:bodyPr/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末尾幻灯片">
    <p:spTree>
      <p:nvGrpSpPr>
        <p:cNvPr id="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日期占位符 2"/>
          <p:cNvSpPr>
            <a:spLocks noGrp="1"/>
          </p:cNvSpPr>
          <p:nvPr>
            <p:ph type="dt" idx="10"/>
          </p:nvPr>
        </p:nvSpPr>
        <p:spPr/>
        <p:txBody>
          <a:bodyPr/>
          <a:p>
            <a:fld id="{1DEBF0EC-88AD-4546-BA82-48C58029C9E0}" type="datetimeFigureOut">
              <a:rPr/>
            </a:fld>
            <a:endParaRPr lang="zh-CN"/>
          </a:p>
        </p:txBody>
      </p:sp>
      <p:sp>
        <p:nvSpPr>
          <p:cNvPr id="15" name="页脚占位符 3"/>
          <p:cNvSpPr>
            <a:spLocks noGrp="1"/>
          </p:cNvSpPr>
          <p:nvPr>
            <p:ph type="ftr" idx="11"/>
          </p:nvPr>
        </p:nvSpPr>
        <p:spPr/>
        <p:txBody>
          <a:bodyPr/>
          <a:p>
            <a:endParaRPr lang="zh-CN"/>
          </a:p>
        </p:txBody>
      </p:sp>
      <p:sp>
        <p:nvSpPr>
          <p:cNvPr id="16" name="灯片编号占位符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534D0EF-EF6B-4B65-8ADC-8A450D9AF4E5}" type="slidenum">
              <a:rPr/>
            </a:fld>
            <a:endParaRPr lang="zh-CN"/>
          </a:p>
        </p:txBody>
      </p:sp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anchor="t" anchorCtr="0">
            <a:normAutofit/>
          </a:bodyPr>
          <a:lstStyle>
            <a:lvl1pPr lvl="0" algn="ctr">
              <a:defRPr sz="6000"/>
            </a:lvl1pPr>
          </a:lstStyle>
          <a:p>
            <a:pPr lvl="0"/>
            <a:r>
              <a:rPr lang="zh-CN"/>
              <a:t>单击此处编辑标题</a:t>
            </a:r>
            <a:endParaRPr lang="zh-CN"/>
          </a:p>
        </p:txBody>
      </p:sp>
      <p:sp>
        <p:nvSpPr>
          <p:cNvPr id="18" name="文本占位符 6"/>
          <p:cNvSpPr>
            <a:spLocks noGrp="1"/>
          </p:cNvSpPr>
          <p:nvPr>
            <p:ph type="body" idx="13"/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lvl="0"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/>
              <a:t>单击此处编辑母版文本样式</a:t>
            </a:r>
            <a:endParaRPr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内容">
    <p:spTree>
      <p:nvGrpSpPr>
        <p:cNvPr id="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anchor="ctr" anchorCtr="0">
            <a:normAutofit/>
          </a:bodyPr>
          <a:p>
            <a:pPr lvl="0"/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9" name="内容占位符 2"/>
          <p:cNvSpPr>
            <a:spLocks noGrp="1"/>
          </p:cNvSpPr>
          <p:nvPr>
            <p:ph idx="1"/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>
            <a:normAutofit/>
          </a:bodyPr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  <p:sp>
        <p:nvSpPr>
          <p:cNvPr id="10" name="日期占位符 3"/>
          <p:cNvSpPr>
            <a:spLocks noGrp="1"/>
          </p:cNvSpPr>
          <p:nvPr>
            <p:ph type="dt" idx="10"/>
          </p:nvPr>
        </p:nvSpPr>
        <p:spPr/>
        <p:txBody>
          <a:bodyPr/>
          <a:p>
            <a:fld id="{995E0B3B-30A3-4B45-AC22-AF6C199161D4}" type="datetimeFigureOut">
              <a:rPr/>
            </a:fld>
            <a:endParaRPr lang="zh-CN"/>
          </a:p>
        </p:txBody>
      </p:sp>
      <p:sp>
        <p:nvSpPr>
          <p:cNvPr id="11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p>
            <a:endParaRPr lang="zh-CN"/>
          </a:p>
        </p:txBody>
      </p:sp>
      <p:sp>
        <p:nvSpPr>
          <p:cNvPr id="12" name="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8CF0A09E-2B12-4FF8-B5EA-FA14643E445A}" type="slidenum">
              <a:rPr/>
            </a:fld>
            <a:endParaRPr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节标题">
    <p:spTree>
      <p:nvGrpSpPr>
        <p:cNvPr id="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 lvl="0">
              <a:defRPr sz="4400"/>
            </a:lvl1pPr>
          </a:lstStyle>
          <a:p>
            <a:r>
              <a:rPr lang="zh-CN"/>
              <a:t>单击此处编辑标题</a:t>
            </a:r>
            <a:endParaRPr lang="zh-CN"/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lv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lvl="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lvl="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lvl="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lvl="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lvl="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lvl="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lvl="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lvl="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/>
              <a:t>单击此处编辑文本</a:t>
            </a:r>
            <a:endParaRPr lang="zh-CN"/>
          </a:p>
        </p:txBody>
      </p:sp>
      <p:sp>
        <p:nvSpPr>
          <p:cNvPr id="22" name="日期占位符 3"/>
          <p:cNvSpPr>
            <a:spLocks noGrp="1"/>
          </p:cNvSpPr>
          <p:nvPr>
            <p:ph type="dt" idx="10"/>
          </p:nvPr>
        </p:nvSpPr>
        <p:spPr/>
        <p:txBody>
          <a:bodyPr/>
          <a:p>
            <a:fld id="{98657C66-2483-4EAF-BC48-F8A7EFE138ED}" type="datetimeFigureOut">
              <a:rPr/>
            </a:fld>
            <a:endParaRPr lang="zh-CN"/>
          </a:p>
        </p:txBody>
      </p:sp>
      <p:sp>
        <p:nvSpPr>
          <p:cNvPr id="23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p>
            <a:endParaRPr lang="zh-CN"/>
          </a:p>
        </p:txBody>
      </p:sp>
      <p:sp>
        <p:nvSpPr>
          <p:cNvPr id="24" name="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A66D9276-D31B-4067-8563-30A495D627D0}" type="slidenum">
              <a:rPr/>
            </a:fld>
            <a:endParaRPr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两栏内容"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标题 1"/>
          <p:cNvSpPr>
            <a:spLocks noGrp="1"/>
          </p:cNvSpPr>
          <p:nvPr>
            <p:ph type="title"/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anchor="ctr" anchorCtr="0">
            <a:normAutofit/>
          </a:bodyPr>
          <a:p>
            <a:pPr lvl="0"/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27" name="内容占位符 2"/>
          <p:cNvSpPr>
            <a:spLocks noGrp="1"/>
          </p:cNvSpPr>
          <p:nvPr>
            <p:ph idx="1"/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>
            <a:normAutofit/>
          </a:bodyPr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  <p:sp>
        <p:nvSpPr>
          <p:cNvPr id="28" name="内容占位符 3"/>
          <p:cNvSpPr>
            <a:spLocks noGrp="1"/>
          </p:cNvSpPr>
          <p:nvPr>
            <p:ph idx="2"/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  <p:sp>
        <p:nvSpPr>
          <p:cNvPr id="29" name="日期占位符 4"/>
          <p:cNvSpPr>
            <a:spLocks noGrp="1"/>
          </p:cNvSpPr>
          <p:nvPr>
            <p:ph type="dt" idx="10"/>
          </p:nvPr>
        </p:nvSpPr>
        <p:spPr/>
        <p:txBody>
          <a:bodyPr/>
          <a:p>
            <a:fld id="{053BB7E7-B3FF-4814-879B-909AAC3FD77D}" type="datetimeFigureOut">
              <a:rPr/>
            </a:fld>
            <a:endParaRPr lang="zh-CN"/>
          </a:p>
        </p:txBody>
      </p:sp>
      <p:sp>
        <p:nvSpPr>
          <p:cNvPr id="30" name="页脚占位符 5"/>
          <p:cNvSpPr>
            <a:spLocks noGrp="1"/>
          </p:cNvSpPr>
          <p:nvPr>
            <p:ph type="ftr" idx="11"/>
          </p:nvPr>
        </p:nvSpPr>
        <p:spPr/>
        <p:txBody>
          <a:bodyPr/>
          <a:p>
            <a:endParaRPr lang="zh-CN"/>
          </a:p>
        </p:txBody>
      </p:sp>
      <p:sp>
        <p:nvSpPr>
          <p:cNvPr id="31" name="灯片编号占位符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561A053E-6B22-42C9-9B55-B7976EE7DB70}" type="slidenum">
              <a:rPr/>
            </a:fld>
            <a:endParaRPr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比较"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标题 1"/>
          <p:cNvSpPr>
            <a:spLocks noGrp="1"/>
          </p:cNvSpPr>
          <p:nvPr>
            <p:ph type="title"/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anchor="ctr" anchorCtr="0">
            <a:normAutofit/>
          </a:bodyPr>
          <a:p>
            <a:pPr lvl="0"/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4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lv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/>
              <a:t>单击此处编辑文本</a:t>
            </a:r>
            <a:endParaRPr lang="zh-CN"/>
          </a:p>
        </p:txBody>
      </p:sp>
      <p:sp>
        <p:nvSpPr>
          <p:cNvPr id="35" name="内容占位符 3"/>
          <p:cNvSpPr>
            <a:spLocks noGrp="1"/>
          </p:cNvSpPr>
          <p:nvPr>
            <p:ph idx="2"/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>
            <a:normAutofit/>
          </a:bodyPr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  <p:sp>
        <p:nvSpPr>
          <p:cNvPr id="36" name="文本占位符 4"/>
          <p:cNvSpPr>
            <a:spLocks noGrp="1"/>
          </p:cNvSpPr>
          <p:nvPr>
            <p:ph type="body" idx="3" hasCustomPrompt="1"/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anchor="t" anchorCtr="0">
            <a:normAutofit/>
          </a:bodyPr>
          <a:lstStyle>
            <a:lvl1pPr marL="0" lv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/>
              <a:t>单击此处编辑文本</a:t>
            </a:r>
            <a:endParaRPr lang="zh-CN"/>
          </a:p>
        </p:txBody>
      </p:sp>
      <p:sp>
        <p:nvSpPr>
          <p:cNvPr id="37" name="内容占位符 5"/>
          <p:cNvSpPr>
            <a:spLocks noGrp="1"/>
          </p:cNvSpPr>
          <p:nvPr>
            <p:ph idx="4"/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>
            <a:normAutofit/>
          </a:bodyPr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  <p:sp>
        <p:nvSpPr>
          <p:cNvPr id="38" name="日期占位符 6"/>
          <p:cNvSpPr>
            <a:spLocks noGrp="1"/>
          </p:cNvSpPr>
          <p:nvPr>
            <p:ph type="dt" idx="10"/>
          </p:nvPr>
        </p:nvSpPr>
        <p:spPr/>
        <p:txBody>
          <a:bodyPr/>
          <a:p>
            <a:fld id="{BFFF9344-3B3A-4135-A284-C8BB60155876}" type="datetimeFigureOut">
              <a:rPr/>
            </a:fld>
            <a:endParaRPr lang="zh-CN"/>
          </a:p>
        </p:txBody>
      </p:sp>
      <p:sp>
        <p:nvSpPr>
          <p:cNvPr id="39" name="页脚占位符 7"/>
          <p:cNvSpPr>
            <a:spLocks noGrp="1"/>
          </p:cNvSpPr>
          <p:nvPr>
            <p:ph type="ftr" idx="11"/>
          </p:nvPr>
        </p:nvSpPr>
        <p:spPr/>
        <p:txBody>
          <a:bodyPr/>
          <a:p>
            <a:endParaRPr lang="zh-CN"/>
          </a:p>
        </p:txBody>
      </p:sp>
      <p:sp>
        <p:nvSpPr>
          <p:cNvPr id="40" name="灯片编号占位符 8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9BBE74A4-E3EB-4E2F-9BC0-831242C2FF34}" type="slidenum">
              <a:rPr/>
            </a:fld>
            <a:endParaRPr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仅标题"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标题 1"/>
          <p:cNvSpPr>
            <a:spLocks noGrp="1"/>
          </p:cNvSpPr>
          <p:nvPr>
            <p:ph type="title"/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anchor="ctr" anchorCtr="0">
            <a:normAutofit/>
          </a:bodyPr>
          <a:p>
            <a:pPr lvl="0"/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43" name="日期占位符 2"/>
          <p:cNvSpPr>
            <a:spLocks noGrp="1"/>
          </p:cNvSpPr>
          <p:nvPr>
            <p:ph type="dt" idx="10"/>
          </p:nvPr>
        </p:nvSpPr>
        <p:spPr/>
        <p:txBody>
          <a:bodyPr/>
          <a:p>
            <a:fld id="{2134957E-200C-4F68-81BF-24097EAFAD0C}" type="datetimeFigureOut">
              <a:rPr/>
            </a:fld>
            <a:endParaRPr lang="zh-CN"/>
          </a:p>
        </p:txBody>
      </p:sp>
      <p:sp>
        <p:nvSpPr>
          <p:cNvPr id="44" name="页脚占位符 3"/>
          <p:cNvSpPr>
            <a:spLocks noGrp="1"/>
          </p:cNvSpPr>
          <p:nvPr>
            <p:ph type="ftr" idx="11"/>
          </p:nvPr>
        </p:nvSpPr>
        <p:spPr/>
        <p:txBody>
          <a:bodyPr/>
          <a:p>
            <a:endParaRPr lang="zh-CN"/>
          </a:p>
        </p:txBody>
      </p:sp>
      <p:sp>
        <p:nvSpPr>
          <p:cNvPr id="45" name="灯片编号占位符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C59A2FE1-0DDB-4FD0-8B8A-DEF1F5B6DE97}" type="slidenum">
              <a:rPr/>
            </a:fld>
            <a:endParaRPr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空白"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日期占位符 1"/>
          <p:cNvSpPr>
            <a:spLocks noGrp="1"/>
          </p:cNvSpPr>
          <p:nvPr>
            <p:ph type="dt" idx="10"/>
          </p:nvPr>
        </p:nvSpPr>
        <p:spPr/>
        <p:txBody>
          <a:bodyPr/>
          <a:p>
            <a:fld id="{5AFCCDE2-0BF1-40F4-B2E0-8EFA94E3C9EF}" type="datetimeFigureOut">
              <a:rPr/>
            </a:fld>
            <a:endParaRPr lang="zh-CN"/>
          </a:p>
        </p:txBody>
      </p:sp>
      <p:sp>
        <p:nvSpPr>
          <p:cNvPr id="48" name="页脚占位符 2"/>
          <p:cNvSpPr>
            <a:spLocks noGrp="1"/>
          </p:cNvSpPr>
          <p:nvPr>
            <p:ph type="ftr" idx="11"/>
          </p:nvPr>
        </p:nvSpPr>
        <p:spPr/>
        <p:txBody>
          <a:bodyPr/>
          <a:p>
            <a:endParaRPr lang="zh-CN"/>
          </a:p>
        </p:txBody>
      </p:sp>
      <p:sp>
        <p:nvSpPr>
          <p:cNvPr id="49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7DF47B15-7534-41DF-9D45-7333DB430FDA}" type="slidenum">
              <a:rPr/>
            </a:fld>
            <a:endParaRPr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图片与标题"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图片占位符 2"/>
          <p:cNvSpPr>
            <a:spLocks noGrp="1"/>
          </p:cNvSpPr>
          <p:nvPr>
            <p:ph type="pic" idx="1"/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>
            <a:normAutofit/>
          </a:bodyPr>
          <a:lstStyle>
            <a:lvl1pPr lvl="0">
              <a:buNone/>
              <a:defRPr sz="1600"/>
            </a:lvl1pPr>
          </a:lstStyle>
          <a:p>
            <a:pPr lvl="0"/>
            <a:endParaRPr lang="zh-CN"/>
          </a:p>
        </p:txBody>
      </p:sp>
      <p:sp>
        <p:nvSpPr>
          <p:cNvPr id="52" name="文本占位符 3"/>
          <p:cNvSpPr>
            <a:spLocks noGrp="1"/>
          </p:cNvSpPr>
          <p:nvPr>
            <p:ph type="body" idx="2"/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>
            <a:normAutofit/>
          </a:bodyPr>
          <a:lstStyle>
            <a:lvl1pPr lvl="0">
              <a:buNone/>
              <a:defRPr sz="1600"/>
            </a:lvl1pPr>
          </a:lstStyle>
          <a:p>
            <a:pPr lvl="0"/>
            <a:r>
              <a:rPr lang="zh-CN"/>
              <a:t>单击此处编辑母版文本样式</a:t>
            </a:r>
            <a:endParaRPr lang="zh-CN"/>
          </a:p>
        </p:txBody>
      </p:sp>
      <p:sp>
        <p:nvSpPr>
          <p:cNvPr id="53" name="日期占位符 4"/>
          <p:cNvSpPr>
            <a:spLocks noGrp="1"/>
          </p:cNvSpPr>
          <p:nvPr>
            <p:ph type="dt" idx="10"/>
          </p:nvPr>
        </p:nvSpPr>
        <p:spPr/>
        <p:txBody>
          <a:bodyPr/>
          <a:p>
            <a:fld id="{46EB67EE-69F0-49E1-9EF7-7F6AE41BF357}" type="datetimeFigureOut">
              <a:rPr/>
            </a:fld>
            <a:endParaRPr lang="zh-CN"/>
          </a:p>
        </p:txBody>
      </p:sp>
      <p:sp>
        <p:nvSpPr>
          <p:cNvPr id="54" name="页脚占位符 5"/>
          <p:cNvSpPr>
            <a:spLocks noGrp="1"/>
          </p:cNvSpPr>
          <p:nvPr>
            <p:ph type="ftr" idx="11"/>
          </p:nvPr>
        </p:nvSpPr>
        <p:spPr/>
        <p:txBody>
          <a:bodyPr/>
          <a:p>
            <a:endParaRPr lang="zh-CN"/>
          </a:p>
        </p:txBody>
      </p:sp>
      <p:sp>
        <p:nvSpPr>
          <p:cNvPr id="55" name="灯片编号占位符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AD698C0C-43BF-4F62-854A-02CA48C0522E}" type="slidenum">
              <a:rPr/>
            </a:fld>
            <a:endParaRPr lang="zh-CN"/>
          </a:p>
        </p:txBody>
      </p:sp>
      <p:sp>
        <p:nvSpPr>
          <p:cNvPr id="56" name="标题 8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/>
              <a:t>单击此处编辑母版标题样式</a:t>
            </a:r>
            <a:endParaRPr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竖排标题与文本"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竖排标题 1"/>
          <p:cNvSpPr>
            <a:spLocks noGrp="1"/>
          </p:cNvSpPr>
          <p:nvPr>
            <p:ph type="title" hasCustomPrompt="1"/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anchor="ctr" anchorCtr="0">
            <a:normAutofit/>
          </a:bodyPr>
          <a:lstStyle>
            <a:lvl1pPr lvl="0">
              <a:buNone/>
              <a:defRPr sz="2800"/>
            </a:lvl1pPr>
          </a:lstStyle>
          <a:p>
            <a:pPr lvl="0"/>
            <a:r>
              <a:rPr lang="zh-CN"/>
              <a:t>单击此处编辑标题</a:t>
            </a:r>
            <a:endParaRPr lang="zh-CN"/>
          </a:p>
        </p:txBody>
      </p:sp>
      <p:sp>
        <p:nvSpPr>
          <p:cNvPr id="59" name="竖排文字占位符 2"/>
          <p:cNvSpPr>
            <a:spLocks noGrp="1"/>
          </p:cNvSpPr>
          <p:nvPr>
            <p:ph type="body" idx="1"/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lvl="0" indent="-228600">
              <a:spcAft>
                <a:spcPts val="1000"/>
              </a:spcAft>
              <a:defRPr spc="300"/>
            </a:lvl1pPr>
            <a:lvl2pPr marL="685800" lvl="1" indent="-228600">
              <a:defRPr spc="300"/>
            </a:lvl2pPr>
            <a:lvl3pPr marL="1143000" lvl="2" indent="-228600">
              <a:defRPr spc="300"/>
            </a:lvl3pPr>
            <a:lvl4pPr marL="1600200" lvl="3" indent="-228600">
              <a:defRPr spc="300"/>
            </a:lvl4pPr>
            <a:lvl5pPr marL="2057400" lvl="4" indent="-228600">
              <a:defRPr spc="300"/>
            </a:lvl5pPr>
          </a:lstStyle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  <p:sp>
        <p:nvSpPr>
          <p:cNvPr id="60" name="日期占位符 3"/>
          <p:cNvSpPr>
            <a:spLocks noGrp="1"/>
          </p:cNvSpPr>
          <p:nvPr>
            <p:ph type="dt" idx="10"/>
          </p:nvPr>
        </p:nvSpPr>
        <p:spPr/>
        <p:txBody>
          <a:bodyPr/>
          <a:p>
            <a:fld id="{B792E3A5-AD85-4091-8DBC-5ED09045FDFD}" type="datetimeFigureOut">
              <a:rPr/>
            </a:fld>
            <a:endParaRPr lang="zh-CN"/>
          </a:p>
        </p:txBody>
      </p:sp>
      <p:sp>
        <p:nvSpPr>
          <p:cNvPr id="61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p>
            <a:endParaRPr lang="zh-CN"/>
          </a:p>
        </p:txBody>
      </p:sp>
      <p:sp>
        <p:nvSpPr>
          <p:cNvPr id="62" name="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5BD17D67-F241-4AD9-8F58-A08793FABBFB}" type="slidenum">
              <a:rPr/>
            </a:fld>
            <a:endParaRPr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anchor="ctr" anchorCtr="0">
            <a:normAutofit/>
          </a:bodyPr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>
            <a:normAutofit/>
          </a:bodyPr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第二级</a:t>
            </a:r>
            <a:endParaRPr lang="zh-CN"/>
          </a:p>
          <a:p>
            <a:pPr lvl="2"/>
            <a:r>
              <a:rPr lang="zh-CN"/>
              <a:t>第三级</a:t>
            </a:r>
            <a:endParaRPr lang="zh-CN"/>
          </a:p>
          <a:p>
            <a:pPr lvl="3"/>
            <a:r>
              <a:rPr lang="zh-CN"/>
              <a:t>第四级</a:t>
            </a:r>
            <a:endParaRPr lang="zh-CN"/>
          </a:p>
          <a:p>
            <a:pPr lvl="4"/>
            <a:r>
              <a:rPr lang="zh-CN"/>
              <a:t>第五级</a:t>
            </a:r>
            <a:endParaRPr lang="zh-CN"/>
          </a:p>
        </p:txBody>
      </p:sp>
      <p:sp>
        <p:nvSpPr>
          <p:cNvPr id="4" name="日期占位符 3"/>
          <p:cNvSpPr>
            <a:spLocks noGrp="1"/>
          </p:cNvSpPr>
          <p:nvPr>
            <p:ph type="dt" idx="2"/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lvl="0"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5FB18E-0443-4767-B2F3-2615DB30F59D}" type="datetimeFigureOut">
              <a:rPr/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3"/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lvl="0"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idx="4"/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lvl="0"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944FE7-9273-4ABD-8E9C-00B33B6D5783}" type="slidenum">
              <a:rPr/>
            </a:fld>
            <a:endParaRPr 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lvl="0" algn="l" defTabSz="914400">
        <a:lnSpc>
          <a:spcPct val="100000"/>
        </a:lnSpc>
        <a:spcBef>
          <a:spcPct val="0"/>
        </a:spcBef>
        <a:buNone/>
        <a:defRPr sz="3600" b="1" u="none" strike="noStrike" kern="1200" spc="300" baseline="0">
          <a:solidFill>
            <a:schemeClr val="tx1">
              <a:lumMod val="85000"/>
              <a:lumOff val="15000"/>
            </a:schemeClr>
          </a:solidFill>
          <a:latin typeface="Arial" panose="020B0604020202020204"/>
          <a:ea typeface="微软雅黑" panose="020B0503020204020204" charset="-122"/>
        </a:defRPr>
      </a:lvl1pPr>
    </p:titleStyle>
    <p:bodyStyle>
      <a:lvl1pPr marL="228600" lvl="0" indent="-228600" algn="l" defTabSz="914400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spc="150" baseline="0">
          <a:solidFill>
            <a:schemeClr val="tx1">
              <a:lumMod val="65000"/>
              <a:lumOff val="35000"/>
            </a:schemeClr>
          </a:solidFill>
          <a:latin typeface="Arial" panose="020B0604020202020204"/>
          <a:ea typeface="微软雅黑" panose="020B0503020204020204" charset="-122"/>
        </a:defRPr>
      </a:lvl1pPr>
      <a:lvl2pPr marL="685800" lvl="1" indent="-228600" algn="l" defTabSz="914400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spc="150" baseline="0">
          <a:solidFill>
            <a:schemeClr val="tx1">
              <a:lumMod val="65000"/>
              <a:lumOff val="35000"/>
            </a:schemeClr>
          </a:solidFill>
          <a:latin typeface="Arial" panose="020B0604020202020204"/>
          <a:ea typeface="微软雅黑" panose="020B0503020204020204" charset="-122"/>
        </a:defRPr>
      </a:lvl2pPr>
      <a:lvl3pPr marL="1143000" lvl="2" indent="-228600" algn="l" defTabSz="914400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spc="150" baseline="0">
          <a:solidFill>
            <a:schemeClr val="tx1">
              <a:lumMod val="65000"/>
              <a:lumOff val="35000"/>
            </a:schemeClr>
          </a:solidFill>
          <a:latin typeface="Arial" panose="020B0604020202020204"/>
          <a:ea typeface="微软雅黑" panose="020B0503020204020204" charset="-122"/>
        </a:defRPr>
      </a:lvl3pPr>
      <a:lvl4pPr marL="1600200" lvl="3" indent="-228600" algn="l" defTabSz="914400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spc="150" baseline="0">
          <a:solidFill>
            <a:schemeClr val="tx1">
              <a:lumMod val="65000"/>
              <a:lumOff val="35000"/>
            </a:schemeClr>
          </a:solidFill>
          <a:latin typeface="Arial" panose="020B0604020202020204"/>
          <a:ea typeface="微软雅黑" panose="020B0503020204020204" charset="-122"/>
        </a:defRPr>
      </a:lvl4pPr>
      <a:lvl5pPr marL="2057400" lvl="4" indent="-228600" algn="l" defTabSz="914400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spc="150" baseline="0">
          <a:solidFill>
            <a:schemeClr val="tx1">
              <a:lumMod val="65000"/>
              <a:lumOff val="35000"/>
            </a:schemeClr>
          </a:solidFill>
          <a:latin typeface="Arial" panose="020B0604020202020204"/>
          <a:ea typeface="微软雅黑" panose="020B0503020204020204" charset="-122"/>
        </a:defRPr>
      </a:lvl5pPr>
      <a:lvl6pPr marL="2514600" lvl="5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/>
          <a:ea typeface="微软雅黑" panose="020B0503020204020204" charset="-122"/>
        </a:defRPr>
      </a:lvl6pPr>
      <a:lvl7pPr marL="2971800" lvl="6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/>
          <a:ea typeface="微软雅黑" panose="020B0503020204020204" charset="-122"/>
        </a:defRPr>
      </a:lvl7pPr>
      <a:lvl8pPr marL="3429000" lvl="7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/>
          <a:ea typeface="微软雅黑" panose="020B0503020204020204" charset="-122"/>
        </a:defRPr>
      </a:lvl8pPr>
      <a:lvl9pPr marL="3886200" lvl="8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/>
          <a:ea typeface="微软雅黑" panose="020B0503020204020204" charset="-122"/>
        </a:defRPr>
      </a:lvl9pPr>
    </p:bodyStyle>
    <p:otherStyle>
      <a:lvl1pPr marL="0" lvl="0" algn="l" defTabSz="914400">
        <a:defRPr sz="1800" kern="1200">
          <a:solidFill>
            <a:schemeClr val="tx1"/>
          </a:solidFill>
          <a:latin typeface="Arial" panose="020B0604020202020204"/>
          <a:ea typeface="微软雅黑" panose="020B0503020204020204" charset="-122"/>
        </a:defRPr>
      </a:lvl1pPr>
      <a:lvl2pPr marL="457200" lvl="1" algn="l" defTabSz="914400">
        <a:defRPr sz="1800" kern="1200">
          <a:solidFill>
            <a:schemeClr val="tx1"/>
          </a:solidFill>
          <a:latin typeface="Arial" panose="020B0604020202020204"/>
          <a:ea typeface="微软雅黑" panose="020B0503020204020204" charset="-122"/>
        </a:defRPr>
      </a:lvl2pPr>
      <a:lvl3pPr marL="914400" lvl="2" algn="l" defTabSz="914400">
        <a:defRPr sz="1800" kern="1200">
          <a:solidFill>
            <a:schemeClr val="tx1"/>
          </a:solidFill>
          <a:latin typeface="Arial" panose="020B0604020202020204"/>
          <a:ea typeface="微软雅黑" panose="020B0503020204020204" charset="-122"/>
        </a:defRPr>
      </a:lvl3pPr>
      <a:lvl4pPr marL="1371600" lvl="3" algn="l" defTabSz="914400">
        <a:defRPr sz="1800" kern="1200">
          <a:solidFill>
            <a:schemeClr val="tx1"/>
          </a:solidFill>
          <a:latin typeface="Arial" panose="020B0604020202020204"/>
          <a:ea typeface="微软雅黑" panose="020B0503020204020204" charset="-122"/>
        </a:defRPr>
      </a:lvl4pPr>
      <a:lvl5pPr marL="1828800" lvl="4" algn="l" defTabSz="914400">
        <a:defRPr sz="1800" kern="1200">
          <a:solidFill>
            <a:schemeClr val="tx1"/>
          </a:solidFill>
          <a:latin typeface="Arial" panose="020B0604020202020204"/>
          <a:ea typeface="微软雅黑" panose="020B0503020204020204" charset="-122"/>
        </a:defRPr>
      </a:lvl5pPr>
      <a:lvl6pPr marL="2286000" lvl="5" algn="l" defTabSz="914400">
        <a:defRPr sz="1800" kern="1200">
          <a:solidFill>
            <a:schemeClr val="tx1"/>
          </a:solidFill>
          <a:latin typeface="Arial" panose="020B0604020202020204"/>
          <a:ea typeface="微软雅黑" panose="020B0503020204020204" charset="-122"/>
        </a:defRPr>
      </a:lvl6pPr>
      <a:lvl7pPr marL="2743200" lvl="6" algn="l" defTabSz="914400">
        <a:defRPr sz="1800" kern="1200">
          <a:solidFill>
            <a:schemeClr val="tx1"/>
          </a:solidFill>
          <a:latin typeface="Arial" panose="020B0604020202020204"/>
          <a:ea typeface="微软雅黑" panose="020B0503020204020204" charset="-122"/>
        </a:defRPr>
      </a:lvl7pPr>
      <a:lvl8pPr marL="3200400" lvl="7" algn="l" defTabSz="914400">
        <a:defRPr sz="1800" kern="1200">
          <a:solidFill>
            <a:schemeClr val="tx1"/>
          </a:solidFill>
          <a:latin typeface="Arial" panose="020B0604020202020204"/>
          <a:ea typeface="微软雅黑" panose="020B0503020204020204" charset="-122"/>
        </a:defRPr>
      </a:lvl8pPr>
      <a:lvl9pPr marL="3657600" lvl="8" algn="l" defTabSz="914400">
        <a:defRPr sz="1800" kern="1200">
          <a:solidFill>
            <a:schemeClr val="tx1"/>
          </a:solidFill>
          <a:latin typeface="Arial" panose="020B0604020202020204"/>
          <a:ea typeface="微软雅黑" panose="020B0503020204020204" charset="-122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lum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圆角矩形 11"/>
          <p:cNvSpPr/>
          <p:nvPr/>
        </p:nvSpPr>
        <p:spPr>
          <a:xfrm>
            <a:off x="261620" y="1670685"/>
            <a:ext cx="11845925" cy="3505835"/>
          </a:xfrm>
          <a:prstGeom prst="roundRect">
            <a:avLst>
              <a:gd name="adj" fmla="val 3029"/>
            </a:avLst>
          </a:prstGeom>
          <a:solidFill>
            <a:schemeClr val="tx1">
              <a:alpha val="62000"/>
            </a:schemeClr>
          </a:solidFill>
          <a:ln w="12700">
            <a:noFill/>
            <a:prstDash val="solid"/>
            <a:miter lim="800000"/>
          </a:ln>
        </p:spPr>
        <p:txBody>
          <a:bodyPr anchor="t" anchorCtr="0"/>
          <a:p>
            <a:pPr algn="l"/>
            <a:endParaRPr lang="zh-CN" sz="1600">
              <a:solidFill>
                <a:schemeClr val="lt1"/>
              </a:solidFill>
              <a:latin typeface="Yuanti SC Regular"/>
              <a:ea typeface="Yuanti SC Regular"/>
            </a:endParaRPr>
          </a:p>
        </p:txBody>
      </p:sp>
      <p:sp>
        <p:nvSpPr>
          <p:cNvPr id="4" name="文本框 4"/>
          <p:cNvSpPr txBox="1"/>
          <p:nvPr/>
        </p:nvSpPr>
        <p:spPr>
          <a:xfrm>
            <a:off x="4080828" y="142875"/>
            <a:ext cx="4030980" cy="74295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/>
            <a:r>
              <a:rPr lang="zh-CN" sz="2000">
                <a:solidFill>
                  <a:schemeClr val="bg1"/>
                </a:solidFill>
                <a:latin typeface="Yuanti SC"/>
                <a:ea typeface="Yuanti SC"/>
              </a:rPr>
              <a:t>东莞市新佰人机器人科技有限公司</a:t>
            </a:r>
            <a:endParaRPr lang="zh-CN" sz="2000">
              <a:solidFill>
                <a:schemeClr val="bg1"/>
              </a:solidFill>
              <a:latin typeface="Yuanti SC"/>
              <a:ea typeface="Yuanti SC"/>
            </a:endParaRPr>
          </a:p>
          <a:p>
            <a:pPr algn="ctr">
              <a:lnSpc>
                <a:spcPct val="140000"/>
              </a:lnSpc>
            </a:pPr>
            <a:r>
              <a:rPr lang="en-US" sz="1600">
                <a:solidFill>
                  <a:schemeClr val="bg1"/>
                </a:solidFill>
                <a:latin typeface="Yuanti SC Regular"/>
                <a:ea typeface="Yuanti SC Regular"/>
              </a:rPr>
              <a:t>www.nndrobot.com</a:t>
            </a:r>
            <a:endParaRPr lang="en-US" sz="1600">
              <a:solidFill>
                <a:schemeClr val="bg1"/>
              </a:solidFill>
              <a:latin typeface="Yuanti SC Regular"/>
              <a:ea typeface="Yuanti SC Regular"/>
            </a:endParaRPr>
          </a:p>
        </p:txBody>
      </p:sp>
      <p:pic>
        <p:nvPicPr>
          <p:cNvPr id="5" name="图片 16"/>
          <p:cNvPicPr>
            <a:picLocks noChangeAspect="1"/>
          </p:cNvPicPr>
          <p:nvPr/>
        </p:nvPicPr>
        <p:blipFill>
          <a:blip r:embed="rId2">
            <a:lum/>
          </a:blip>
          <a:stretch>
            <a:fillRect/>
          </a:stretch>
        </p:blipFill>
        <p:spPr>
          <a:xfrm>
            <a:off x="5072698" y="5494020"/>
            <a:ext cx="2047240" cy="1363980"/>
          </a:xfrm>
          <a:prstGeom prst="rect">
            <a:avLst/>
          </a:prstGeom>
          <a:effectLst/>
        </p:spPr>
      </p:pic>
      <p:sp>
        <p:nvSpPr>
          <p:cNvPr id="6" name="文本框 6"/>
          <p:cNvSpPr txBox="1"/>
          <p:nvPr/>
        </p:nvSpPr>
        <p:spPr>
          <a:xfrm>
            <a:off x="1052195" y="2546350"/>
            <a:ext cx="10260330" cy="2028825"/>
          </a:xfrm>
          <a:prstGeom prst="rect">
            <a:avLst/>
          </a:prstGeom>
          <a:noFill/>
          <a:effectLst>
            <a:outerShdw blurRad="50800" dist="38100" dir="2700000" algn="tl">
              <a:srgbClr val="000000">
                <a:alpha val="50000"/>
              </a:srgbClr>
            </a:outerShdw>
          </a:effectLst>
        </p:spPr>
        <p:txBody>
          <a:bodyPr wrap="square">
            <a:spAutoFit/>
          </a:bodyPr>
          <a:p>
            <a:pPr algn="ctr"/>
            <a:r>
              <a:rPr lang="en-US" sz="4800">
                <a:solidFill>
                  <a:schemeClr val="accent3"/>
                </a:solidFill>
                <a:latin typeface="Yuanti SC"/>
                <a:ea typeface="Yuanti SC"/>
              </a:rPr>
              <a:t>PPT</a:t>
            </a:r>
            <a:r>
              <a:rPr lang="zh-CN" sz="4800">
                <a:solidFill>
                  <a:schemeClr val="accent3"/>
                </a:solidFill>
                <a:latin typeface="Yuanti SC"/>
                <a:ea typeface="Yuanti SC"/>
              </a:rPr>
              <a:t>报告文件模版</a:t>
            </a:r>
            <a:endParaRPr lang="zh-CN" b="1">
              <a:solidFill>
                <a:schemeClr val="accent3"/>
              </a:solidFill>
              <a:latin typeface="Yuanti SC Bold"/>
              <a:ea typeface="Yuanti SC Bold"/>
            </a:endParaRPr>
          </a:p>
          <a:p>
            <a:pPr algn="ctr">
              <a:lnSpc>
                <a:spcPct val="130000"/>
              </a:lnSpc>
            </a:pPr>
            <a:endParaRPr lang="zh-CN" sz="1200">
              <a:solidFill>
                <a:schemeClr val="bg1"/>
              </a:solidFill>
              <a:latin typeface="Yuanti SC"/>
              <a:ea typeface="Yuanti SC"/>
            </a:endParaRPr>
          </a:p>
          <a:p>
            <a:pPr algn="ctr">
              <a:lnSpc>
                <a:spcPct val="130000"/>
              </a:lnSpc>
            </a:pPr>
            <a:r>
              <a:rPr lang="zh-CN" sz="1200">
                <a:solidFill>
                  <a:schemeClr val="bg1"/>
                </a:solidFill>
                <a:latin typeface="Yuanti SC"/>
                <a:ea typeface="Yuanti SC"/>
              </a:rPr>
              <a:t>部</a:t>
            </a:r>
            <a:r>
              <a:rPr lang="zh-CN" sz="1200">
                <a:solidFill>
                  <a:schemeClr val="bg1"/>
                </a:solidFill>
                <a:latin typeface="Yuanti SC"/>
                <a:ea typeface="Yuanti SC"/>
              </a:rPr>
              <a:t>门：</a:t>
            </a:r>
            <a:endParaRPr lang="zh-CN" sz="1200">
              <a:solidFill>
                <a:schemeClr val="bg1"/>
              </a:solidFill>
              <a:latin typeface="Yuanti SC"/>
              <a:ea typeface="Yuanti SC"/>
            </a:endParaRPr>
          </a:p>
          <a:p>
            <a:pPr algn="ctr">
              <a:lnSpc>
                <a:spcPct val="130000"/>
              </a:lnSpc>
            </a:pPr>
            <a:r>
              <a:rPr lang="zh-CN" sz="1200">
                <a:solidFill>
                  <a:schemeClr val="bg1"/>
                </a:solidFill>
                <a:latin typeface="Yuanti SC"/>
                <a:ea typeface="Yuanti SC"/>
              </a:rPr>
              <a:t>报告</a:t>
            </a:r>
            <a:r>
              <a:rPr lang="zh-CN" sz="1200">
                <a:solidFill>
                  <a:schemeClr val="bg1"/>
                </a:solidFill>
                <a:latin typeface="Yuanti SC"/>
                <a:ea typeface="Yuanti SC"/>
              </a:rPr>
              <a:t>人：</a:t>
            </a:r>
            <a:endParaRPr lang="zh-CN" sz="1200">
              <a:solidFill>
                <a:schemeClr val="bg1"/>
              </a:solidFill>
              <a:latin typeface="Yuanti SC"/>
              <a:ea typeface="Yuanti SC"/>
            </a:endParaRPr>
          </a:p>
          <a:p>
            <a:pPr algn="ctr">
              <a:lnSpc>
                <a:spcPct val="130000"/>
              </a:lnSpc>
            </a:pPr>
            <a:r>
              <a:rPr lang="zh-CN" sz="1200">
                <a:solidFill>
                  <a:schemeClr val="bg1"/>
                </a:solidFill>
                <a:latin typeface="Yuanti SC"/>
                <a:ea typeface="Yuanti SC"/>
              </a:rPr>
              <a:t>时间：</a:t>
            </a:r>
            <a:endParaRPr lang="en-US" sz="1200">
              <a:solidFill>
                <a:schemeClr val="bg1"/>
              </a:solidFill>
              <a:latin typeface="Yuanti SC"/>
              <a:ea typeface="Yuanti SC"/>
            </a:endParaRPr>
          </a:p>
          <a:p>
            <a:pPr algn="ctr">
              <a:lnSpc>
                <a:spcPct val="130000"/>
              </a:lnSpc>
            </a:pPr>
            <a:endParaRPr lang="en-US" sz="1200">
              <a:solidFill>
                <a:schemeClr val="bg1"/>
              </a:solidFill>
              <a:latin typeface="Yuanti SC"/>
              <a:ea typeface="Yuanti SC"/>
            </a:endParaRPr>
          </a:p>
        </p:txBody>
      </p:sp>
      <p:cxnSp>
        <p:nvCxnSpPr>
          <p:cNvPr id="7" name="直接连接符 7"/>
          <p:cNvCxnSpPr/>
          <p:nvPr/>
        </p:nvCxnSpPr>
        <p:spPr>
          <a:xfrm>
            <a:off x="4210685" y="559435"/>
            <a:ext cx="3771265" cy="0"/>
          </a:xfrm>
          <a:prstGeom prst="line">
            <a:avLst/>
          </a:prstGeom>
          <a:ln w="12700">
            <a:solidFill>
              <a:srgbClr val="FFC000"/>
            </a:solidFill>
            <a:prstDash val="solid"/>
            <a:miter lim="800000"/>
          </a:ln>
        </p:spPr>
      </p:cxnSp>
      <p:pic>
        <p:nvPicPr>
          <p:cNvPr id="8" name="图片 10"/>
          <p:cNvPicPr>
            <a:picLocks noChangeAspect="1"/>
          </p:cNvPicPr>
          <p:nvPr/>
        </p:nvPicPr>
        <p:blipFill>
          <a:blip r:embed="rId3">
            <a:lum/>
          </a:blip>
          <a:stretch>
            <a:fillRect/>
          </a:stretch>
        </p:blipFill>
        <p:spPr>
          <a:xfrm>
            <a:off x="5286375" y="1918335"/>
            <a:ext cx="1619885" cy="509905"/>
          </a:xfrm>
          <a:prstGeom prst="rect">
            <a:avLst/>
          </a:prstGeom>
        </p:spPr>
      </p:pic>
      <p:grpSp>
        <p:nvGrpSpPr>
          <p:cNvPr id="9" name="组合 12"/>
          <p:cNvGrpSpPr/>
          <p:nvPr/>
        </p:nvGrpSpPr>
        <p:grpSpPr>
          <a:xfrm>
            <a:off x="0" y="-15875"/>
            <a:ext cx="12192635" cy="6889115"/>
            <a:chOff x="0" y="-25"/>
            <a:chExt cx="19201" cy="10849"/>
          </a:xfrm>
        </p:grpSpPr>
        <p:sp>
          <p:nvSpPr>
            <p:cNvPr id="10" name="矩形 3"/>
            <p:cNvSpPr/>
            <p:nvPr/>
          </p:nvSpPr>
          <p:spPr>
            <a:xfrm>
              <a:off x="0" y="-25"/>
              <a:ext cx="412" cy="10825"/>
            </a:xfrm>
            <a:prstGeom prst="rect">
              <a:avLst/>
            </a:prstGeom>
            <a:solidFill>
              <a:schemeClr val="accent3"/>
            </a:solidFill>
            <a:ln w="12700">
              <a:noFill/>
              <a:prstDash val="solid"/>
              <a:miter lim="800000"/>
            </a:ln>
          </p:spPr>
          <p:txBody>
            <a:bodyPr vert="eaVert" anchor="ctr"/>
            <a:p>
              <a:pPr algn="ctr"/>
              <a:r>
                <a:rPr lang="en-US">
                  <a:solidFill>
                    <a:schemeClr val="lt1"/>
                  </a:solidFill>
                  <a:latin typeface="Adelle Sans Devanagari Regular"/>
                  <a:ea typeface="Yuanti SC Regular"/>
                </a:rPr>
                <a:t>www.nndrobot.com</a:t>
              </a:r>
              <a:endParaRPr lang="en-US">
                <a:solidFill>
                  <a:schemeClr val="lt1"/>
                </a:solidFill>
                <a:latin typeface="Adelle Sans Devanagari Regular"/>
                <a:ea typeface="Yuanti SC Regular"/>
              </a:endParaRPr>
            </a:p>
          </p:txBody>
        </p:sp>
        <p:sp>
          <p:nvSpPr>
            <p:cNvPr id="11" name="矩形 5"/>
            <p:cNvSpPr/>
            <p:nvPr/>
          </p:nvSpPr>
          <p:spPr>
            <a:xfrm flipV="1">
              <a:off x="311" y="0"/>
              <a:ext cx="18890" cy="122"/>
            </a:xfrm>
            <a:prstGeom prst="rect">
              <a:avLst/>
            </a:prstGeom>
            <a:solidFill>
              <a:schemeClr val="accent3"/>
            </a:solidFill>
            <a:ln w="12700">
              <a:noFill/>
              <a:prstDash val="solid"/>
              <a:miter lim="800000"/>
            </a:ln>
          </p:spPr>
          <p:txBody>
            <a:bodyPr anchor="ctr"/>
            <a:p>
              <a:pPr algn="ctr"/>
              <a:endParaRPr lang="zh-CN">
                <a:solidFill>
                  <a:schemeClr val="lt1"/>
                </a:solidFill>
              </a:endParaRPr>
            </a:p>
          </p:txBody>
        </p:sp>
        <p:sp>
          <p:nvSpPr>
            <p:cNvPr id="12" name="矩形 2"/>
            <p:cNvSpPr/>
            <p:nvPr/>
          </p:nvSpPr>
          <p:spPr>
            <a:xfrm flipV="1">
              <a:off x="207" y="10691"/>
              <a:ext cx="18994" cy="121"/>
            </a:xfrm>
            <a:prstGeom prst="rect">
              <a:avLst/>
            </a:prstGeom>
            <a:solidFill>
              <a:schemeClr val="accent3"/>
            </a:solidFill>
            <a:ln w="12700">
              <a:noFill/>
              <a:prstDash val="solid"/>
              <a:miter lim="800000"/>
            </a:ln>
          </p:spPr>
          <p:txBody>
            <a:bodyPr anchor="ctr"/>
            <a:p>
              <a:pPr algn="ctr"/>
              <a:endParaRPr lang="zh-CN">
                <a:solidFill>
                  <a:schemeClr val="lt1"/>
                </a:solidFill>
              </a:endParaRPr>
            </a:p>
          </p:txBody>
        </p:sp>
        <p:sp>
          <p:nvSpPr>
            <p:cNvPr id="13" name="矩形 9"/>
            <p:cNvSpPr/>
            <p:nvPr/>
          </p:nvSpPr>
          <p:spPr>
            <a:xfrm rot="5400000" flipV="1">
              <a:off x="13722" y="5345"/>
              <a:ext cx="10824" cy="134"/>
            </a:xfrm>
            <a:prstGeom prst="rect">
              <a:avLst/>
            </a:prstGeom>
            <a:solidFill>
              <a:schemeClr val="accent3"/>
            </a:solidFill>
            <a:ln w="12700">
              <a:noFill/>
              <a:prstDash val="solid"/>
              <a:miter lim="800000"/>
            </a:ln>
          </p:spPr>
          <p:txBody>
            <a:bodyPr anchor="ctr"/>
            <a:p>
              <a:pPr algn="ctr"/>
              <a:endParaRPr lang="zh-CN"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7"/>
          <p:cNvPicPr>
            <a:picLocks noChangeAspect="1"/>
          </p:cNvPicPr>
          <p:nvPr/>
        </p:nvPicPr>
        <p:blipFill>
          <a:blip r:embed="rId1">
            <a:lum/>
          </a:blip>
          <a:srcRect r="24167"/>
          <a:stretch>
            <a:fillRect/>
          </a:stretch>
        </p:blipFill>
        <p:spPr>
          <a:xfrm>
            <a:off x="0" y="635"/>
            <a:ext cx="1213485" cy="6864985"/>
          </a:xfrm>
          <a:prstGeom prst="rect">
            <a:avLst/>
          </a:prstGeom>
        </p:spPr>
      </p:pic>
      <p:pic>
        <p:nvPicPr>
          <p:cNvPr id="16" name="图片 10"/>
          <p:cNvPicPr>
            <a:picLocks noChangeAspect="1"/>
          </p:cNvPicPr>
          <p:nvPr/>
        </p:nvPicPr>
        <p:blipFill>
          <a:blip r:embed="rId2">
            <a:lum/>
          </a:blip>
          <a:srcRect l="17339" r="15943"/>
          <a:stretch>
            <a:fillRect/>
          </a:stretch>
        </p:blipFill>
        <p:spPr>
          <a:xfrm>
            <a:off x="54610" y="5636260"/>
            <a:ext cx="1062355" cy="1061085"/>
          </a:xfrm>
          <a:prstGeom prst="rect">
            <a:avLst/>
          </a:prstGeom>
          <a:effectLst/>
        </p:spPr>
      </p:pic>
      <p:pic>
        <p:nvPicPr>
          <p:cNvPr id="17" name="图片 20"/>
          <p:cNvPicPr>
            <a:picLocks noChangeAspect="1"/>
          </p:cNvPicPr>
          <p:nvPr/>
        </p:nvPicPr>
        <p:blipFill>
          <a:blip r:embed="rId3">
            <a:lum/>
          </a:blip>
          <a:stretch>
            <a:fillRect/>
          </a:stretch>
        </p:blipFill>
        <p:spPr>
          <a:xfrm>
            <a:off x="139700" y="173990"/>
            <a:ext cx="787400" cy="248285"/>
          </a:xfrm>
          <a:prstGeom prst="rect">
            <a:avLst/>
          </a:prstGeom>
        </p:spPr>
      </p:pic>
      <p:sp>
        <p:nvSpPr>
          <p:cNvPr id="18" name="文本框 23"/>
          <p:cNvSpPr txBox="1"/>
          <p:nvPr/>
        </p:nvSpPr>
        <p:spPr>
          <a:xfrm>
            <a:off x="12065" y="1709420"/>
            <a:ext cx="736600" cy="2225040"/>
          </a:xfrm>
          <a:prstGeom prst="rect">
            <a:avLst/>
          </a:prstGeom>
          <a:noFill/>
        </p:spPr>
        <p:txBody>
          <a:bodyPr vert="eaVert" wrap="none">
            <a:spAutoFit/>
          </a:bodyPr>
          <a:p>
            <a:pPr algn="dist">
              <a:lnSpc>
                <a:spcPct val="100000"/>
              </a:lnSpc>
            </a:pPr>
            <a:r>
              <a:rPr lang="zh-CN" sz="1200">
                <a:solidFill>
                  <a:schemeClr val="accent3"/>
                </a:solidFill>
                <a:latin typeface="Yuanti SC Regular"/>
                <a:ea typeface="Yuanti SC Regular"/>
              </a:rPr>
              <a:t>创造自我，与人类共赢</a:t>
            </a:r>
            <a:endParaRPr lang="zh-CN" sz="1200">
              <a:solidFill>
                <a:schemeClr val="accent3"/>
              </a:solidFill>
              <a:latin typeface="Yuanti SC Regular"/>
              <a:ea typeface="Yuanti SC Regular"/>
            </a:endParaRPr>
          </a:p>
          <a:p>
            <a:pPr algn="dist">
              <a:lnSpc>
                <a:spcPct val="100000"/>
              </a:lnSpc>
            </a:pPr>
            <a:r>
              <a:rPr lang="zh-CN" sz="1200">
                <a:solidFill>
                  <a:schemeClr val="accent3"/>
                </a:solidFill>
                <a:latin typeface="Yuanti SC Regular"/>
                <a:ea typeface="Yuanti SC Regular"/>
              </a:rPr>
              <a:t>机器人与自然和谐，与人类协同</a:t>
            </a:r>
            <a:endParaRPr lang="zh-CN" sz="1200">
              <a:solidFill>
                <a:schemeClr val="accent3"/>
              </a:solidFill>
              <a:latin typeface="Yuanti SC Regular"/>
              <a:ea typeface="Yuanti SC Regular"/>
            </a:endParaRPr>
          </a:p>
          <a:p>
            <a:pPr algn="dist">
              <a:lnSpc>
                <a:spcPct val="100000"/>
              </a:lnSpc>
            </a:pPr>
            <a:r>
              <a:rPr lang="zh-CN" sz="1200">
                <a:solidFill>
                  <a:schemeClr val="accent3"/>
                </a:solidFill>
                <a:latin typeface="Yuanti SC Regular"/>
                <a:ea typeface="Yuanti SC Regular"/>
              </a:rPr>
              <a:t>将创造更美好的世界</a:t>
            </a:r>
            <a:endParaRPr lang="zh-CN" sz="1200">
              <a:solidFill>
                <a:schemeClr val="accent3"/>
              </a:solidFill>
              <a:latin typeface="Yuanti SC Regular"/>
              <a:ea typeface="Yuanti SC Regular"/>
            </a:endParaRPr>
          </a:p>
        </p:txBody>
      </p:sp>
      <p:sp>
        <p:nvSpPr>
          <p:cNvPr id="19" name="文本框 17"/>
          <p:cNvSpPr txBox="1"/>
          <p:nvPr/>
        </p:nvSpPr>
        <p:spPr>
          <a:xfrm>
            <a:off x="672465" y="1719898"/>
            <a:ext cx="428625" cy="1061085"/>
          </a:xfrm>
          <a:prstGeom prst="rect">
            <a:avLst/>
          </a:prstGeom>
          <a:noFill/>
        </p:spPr>
        <p:txBody>
          <a:bodyPr vert="eaVert" wrap="none">
            <a:spAutoFit/>
          </a:bodyPr>
          <a:p>
            <a:pPr algn="dist">
              <a:lnSpc>
                <a:spcPct val="100000"/>
              </a:lnSpc>
            </a:pPr>
            <a:r>
              <a:rPr lang="zh-CN" sz="1600" b="1">
                <a:solidFill>
                  <a:schemeClr val="accent3"/>
                </a:solidFill>
                <a:latin typeface="Yuanti SC Bold"/>
                <a:ea typeface="Yuanti SC Bold"/>
              </a:rPr>
              <a:t>创造</a:t>
            </a:r>
            <a:r>
              <a:rPr lang="en-US" sz="1600" b="1">
                <a:solidFill>
                  <a:schemeClr val="accent3"/>
                </a:solidFill>
                <a:latin typeface="Yuanti SC Bold"/>
                <a:ea typeface="Yuanti SC Bold"/>
              </a:rPr>
              <a:t>   </a:t>
            </a:r>
            <a:r>
              <a:rPr lang="zh-CN" sz="1600" b="1">
                <a:solidFill>
                  <a:schemeClr val="accent3"/>
                </a:solidFill>
                <a:latin typeface="Yuanti SC Bold"/>
                <a:ea typeface="Yuanti SC Bold"/>
              </a:rPr>
              <a:t>共赢</a:t>
            </a:r>
            <a:endParaRPr lang="zh-CN" sz="1600" b="1">
              <a:solidFill>
                <a:schemeClr val="accent3"/>
              </a:solidFill>
              <a:latin typeface="Yuanti SC Bold"/>
              <a:ea typeface="Yuanti SC Bold"/>
            </a:endParaRPr>
          </a:p>
        </p:txBody>
      </p:sp>
      <p:sp>
        <p:nvSpPr>
          <p:cNvPr id="20" name="文本框 33"/>
          <p:cNvSpPr txBox="1"/>
          <p:nvPr/>
        </p:nvSpPr>
        <p:spPr>
          <a:xfrm>
            <a:off x="666115" y="2032000"/>
            <a:ext cx="490220" cy="475615"/>
          </a:xfrm>
          <a:prstGeom prst="rect">
            <a:avLst/>
          </a:prstGeom>
          <a:noFill/>
        </p:spPr>
        <p:txBody>
          <a:bodyPr vert="eaVert" wrap="square">
            <a:spAutoFit/>
          </a:bodyPr>
          <a:p>
            <a:pPr algn="dist">
              <a:lnSpc>
                <a:spcPct val="100000"/>
              </a:lnSpc>
            </a:pPr>
            <a:r>
              <a:rPr lang="en-US" sz="2000">
                <a:solidFill>
                  <a:schemeClr val="accent3"/>
                </a:solidFill>
                <a:latin typeface="Modak"/>
                <a:ea typeface="Yuanti SC Regular"/>
              </a:rPr>
              <a:t>.</a:t>
            </a:r>
            <a:endParaRPr lang="en-US" sz="2000">
              <a:solidFill>
                <a:schemeClr val="accent3"/>
              </a:solidFill>
              <a:latin typeface="Modak"/>
              <a:ea typeface="Yuanti SC Regular"/>
            </a:endParaRPr>
          </a:p>
        </p:txBody>
      </p:sp>
      <p:grpSp>
        <p:nvGrpSpPr>
          <p:cNvPr id="21" name="组合 1"/>
          <p:cNvGrpSpPr/>
          <p:nvPr/>
        </p:nvGrpSpPr>
        <p:grpSpPr>
          <a:xfrm>
            <a:off x="1087120" y="0"/>
            <a:ext cx="11105515" cy="6873240"/>
            <a:chOff x="1712" y="0"/>
            <a:chExt cx="17489" cy="10824"/>
          </a:xfrm>
        </p:grpSpPr>
        <p:sp>
          <p:nvSpPr>
            <p:cNvPr id="22" name="矩形 3"/>
            <p:cNvSpPr/>
            <p:nvPr/>
          </p:nvSpPr>
          <p:spPr>
            <a:xfrm>
              <a:off x="1712" y="0"/>
              <a:ext cx="412" cy="10799"/>
            </a:xfrm>
            <a:prstGeom prst="rect">
              <a:avLst/>
            </a:prstGeom>
            <a:solidFill>
              <a:schemeClr val="accent3"/>
            </a:solidFill>
            <a:ln w="12700">
              <a:noFill/>
              <a:prstDash val="solid"/>
              <a:miter lim="800000"/>
            </a:ln>
          </p:spPr>
          <p:txBody>
            <a:bodyPr vert="eaVert" anchor="ctr"/>
            <a:p>
              <a:pPr algn="ctr"/>
              <a:r>
                <a:rPr lang="en-US">
                  <a:solidFill>
                    <a:schemeClr val="lt1"/>
                  </a:solidFill>
                  <a:latin typeface="Adelle Sans Devanagari Regular"/>
                  <a:ea typeface="Yuanti SC Regular"/>
                </a:rPr>
                <a:t>www.nndrobot.com</a:t>
              </a:r>
              <a:endParaRPr lang="en-US">
                <a:solidFill>
                  <a:schemeClr val="lt1"/>
                </a:solidFill>
                <a:latin typeface="Adelle Sans Devanagari Regular"/>
                <a:ea typeface="Yuanti SC Regular"/>
              </a:endParaRPr>
            </a:p>
          </p:txBody>
        </p:sp>
        <p:sp>
          <p:nvSpPr>
            <p:cNvPr id="23" name="矩形 5"/>
            <p:cNvSpPr/>
            <p:nvPr/>
          </p:nvSpPr>
          <p:spPr>
            <a:xfrm flipV="1">
              <a:off x="1713" y="0"/>
              <a:ext cx="17488" cy="120"/>
            </a:xfrm>
            <a:prstGeom prst="rect">
              <a:avLst/>
            </a:prstGeom>
            <a:solidFill>
              <a:schemeClr val="accent3"/>
            </a:solidFill>
            <a:ln w="12700">
              <a:noFill/>
              <a:prstDash val="solid"/>
              <a:miter lim="800000"/>
            </a:ln>
          </p:spPr>
          <p:txBody>
            <a:bodyPr anchor="ctr"/>
            <a:p>
              <a:pPr algn="ctr"/>
              <a:endParaRPr lang="zh-CN">
                <a:solidFill>
                  <a:schemeClr val="lt1"/>
                </a:solidFill>
              </a:endParaRPr>
            </a:p>
          </p:txBody>
        </p:sp>
        <p:sp>
          <p:nvSpPr>
            <p:cNvPr id="24" name="矩形 6"/>
            <p:cNvSpPr/>
            <p:nvPr/>
          </p:nvSpPr>
          <p:spPr>
            <a:xfrm flipV="1">
              <a:off x="1790" y="10692"/>
              <a:ext cx="17411" cy="120"/>
            </a:xfrm>
            <a:prstGeom prst="rect">
              <a:avLst/>
            </a:prstGeom>
            <a:solidFill>
              <a:schemeClr val="accent3"/>
            </a:solidFill>
            <a:ln w="12700">
              <a:noFill/>
              <a:prstDash val="solid"/>
              <a:miter lim="800000"/>
            </a:ln>
          </p:spPr>
          <p:txBody>
            <a:bodyPr anchor="ctr"/>
            <a:p>
              <a:pPr algn="ctr"/>
              <a:endParaRPr lang="zh-CN">
                <a:solidFill>
                  <a:schemeClr val="lt1"/>
                </a:solidFill>
              </a:endParaRPr>
            </a:p>
          </p:txBody>
        </p:sp>
        <p:sp>
          <p:nvSpPr>
            <p:cNvPr id="25" name="矩形 8"/>
            <p:cNvSpPr/>
            <p:nvPr/>
          </p:nvSpPr>
          <p:spPr>
            <a:xfrm rot="5400000" flipV="1">
              <a:off x="13722" y="5345"/>
              <a:ext cx="10824" cy="134"/>
            </a:xfrm>
            <a:prstGeom prst="rect">
              <a:avLst/>
            </a:prstGeom>
            <a:solidFill>
              <a:schemeClr val="accent3"/>
            </a:solidFill>
            <a:ln w="12700">
              <a:noFill/>
              <a:prstDash val="solid"/>
              <a:miter lim="800000"/>
            </a:ln>
          </p:spPr>
          <p:txBody>
            <a:bodyPr anchor="ctr"/>
            <a:p>
              <a:pPr algn="ctr"/>
              <a:endParaRPr lang="zh-CN">
                <a:solidFill>
                  <a:schemeClr val="lt1"/>
                </a:solidFill>
              </a:endParaRPr>
            </a:p>
          </p:txBody>
        </p:sp>
      </p:grpSp>
      <p:sp>
        <p:nvSpPr>
          <p:cNvPr id="26" name="文本框 29"/>
          <p:cNvSpPr txBox="1"/>
          <p:nvPr/>
        </p:nvSpPr>
        <p:spPr>
          <a:xfrm>
            <a:off x="2371725" y="1200785"/>
            <a:ext cx="3724275" cy="1972945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lvl="0" algn="l"/>
            <a:r>
              <a:rPr lang="zh-CN" sz="2000">
                <a:latin typeface="微软雅黑" panose="020B0503020204020204" charset="-122"/>
                <a:ea typeface="微软雅黑" panose="020B0503020204020204" charset="-122"/>
              </a:rPr>
              <a:t>中文字</a:t>
            </a:r>
            <a:r>
              <a:rPr lang="zh-CN" sz="2000">
                <a:latin typeface="微软雅黑" panose="020B0503020204020204" charset="-122"/>
                <a:ea typeface="微软雅黑" panose="020B0503020204020204" charset="-122"/>
              </a:rPr>
              <a:t>样式：</a:t>
            </a:r>
            <a:endParaRPr lang="zh-CN" sz="2000">
              <a:latin typeface="微软雅黑" panose="020B0503020204020204" charset="-122"/>
              <a:ea typeface="微软雅黑" panose="020B0503020204020204" charset="-122"/>
            </a:endParaRPr>
          </a:p>
          <a:p>
            <a:pPr lvl="0" algn="l"/>
            <a:endParaRPr lang="zh-CN" sz="2000">
              <a:latin typeface="微软雅黑" panose="020B0503020204020204" charset="-122"/>
              <a:ea typeface="微软雅黑" panose="020B0503020204020204" charset="-122"/>
            </a:endParaRPr>
          </a:p>
          <a:p>
            <a:pPr lvl="0" algn="l"/>
            <a:r>
              <a:rPr lang="zh-CN" sz="2000">
                <a:latin typeface="方正细圆_GBK"/>
                <a:ea typeface="方正细圆_GBK"/>
              </a:rPr>
              <a:t>字体：圆体</a:t>
            </a:r>
            <a:r>
              <a:rPr lang="en-US" sz="2000">
                <a:latin typeface="方正细圆_GBK"/>
                <a:ea typeface="方正细圆_GBK"/>
              </a:rPr>
              <a:t>   </a:t>
            </a:r>
            <a:r>
              <a:rPr lang="zh-CN" sz="2000" b="1">
                <a:latin typeface="方正细圆_GBK"/>
                <a:ea typeface="方正细圆_GBK"/>
              </a:rPr>
              <a:t>圆体</a:t>
            </a:r>
            <a:endParaRPr lang="zh-CN" sz="2000" b="1">
              <a:latin typeface="方正细圆_GBK"/>
              <a:ea typeface="方正细圆_GBK"/>
            </a:endParaRPr>
          </a:p>
          <a:p>
            <a:pPr lvl="0" algn="l"/>
            <a:r>
              <a:rPr lang="zh-CN" sz="2000">
                <a:latin typeface="微软雅黑" panose="020B0503020204020204" charset="-122"/>
                <a:ea typeface="微软雅黑" panose="020B0503020204020204" charset="-122"/>
              </a:rPr>
              <a:t>字体：微软雅黑</a:t>
            </a:r>
            <a:r>
              <a:rPr lang="en-US" sz="2000">
                <a:latin typeface="微软雅黑" panose="020B0503020204020204" charset="-122"/>
                <a:ea typeface="微软雅黑" panose="020B0503020204020204" charset="-122"/>
              </a:rPr>
              <a:t>   </a:t>
            </a:r>
            <a:r>
              <a:rPr lang="zh-CN" sz="2000" b="1">
                <a:latin typeface="微软雅黑" panose="020B0503020204020204" charset="-122"/>
                <a:ea typeface="微软雅黑" panose="020B0503020204020204" charset="-122"/>
              </a:rPr>
              <a:t>微软雅黑</a:t>
            </a:r>
            <a:endParaRPr lang="zh-CN" sz="2000" b="1">
              <a:latin typeface="微软雅黑" panose="020B0503020204020204" charset="-122"/>
              <a:ea typeface="微软雅黑" panose="020B0503020204020204" charset="-122"/>
            </a:endParaRPr>
          </a:p>
          <a:p>
            <a:pPr lvl="0" algn="l"/>
            <a:r>
              <a:rPr lang="zh-CN" sz="2000">
                <a:latin typeface="宋体" panose="02010600030101010101" pitchFamily="2" charset="-122"/>
                <a:ea typeface="宋体" panose="02010600030101010101" pitchFamily="2" charset="-122"/>
              </a:rPr>
              <a:t>字体：宋体</a:t>
            </a:r>
            <a:r>
              <a:rPr lang="en-US" sz="2000">
                <a:latin typeface="宋体" panose="02010600030101010101" pitchFamily="2" charset="-122"/>
                <a:ea typeface="宋体" panose="02010600030101010101" pitchFamily="2" charset="-122"/>
              </a:rPr>
              <a:t>   </a:t>
            </a:r>
            <a:r>
              <a:rPr lang="zh-CN" sz="2000" b="1">
                <a:latin typeface="宋体" panose="02010600030101010101" pitchFamily="2" charset="-122"/>
                <a:ea typeface="宋体" panose="02010600030101010101" pitchFamily="2" charset="-122"/>
              </a:rPr>
              <a:t>宋体</a:t>
            </a:r>
            <a:endParaRPr lang="zh-CN" sz="20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0" algn="ctr"/>
            <a:endParaRPr lang="zh-CN" sz="20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27" name="图片 36"/>
          <p:cNvPicPr>
            <a:picLocks noChangeAspect="1"/>
          </p:cNvPicPr>
          <p:nvPr/>
        </p:nvPicPr>
        <p:blipFill>
          <a:blip r:embed="rId4">
            <a:lum/>
          </a:blip>
          <a:stretch>
            <a:fillRect/>
          </a:stretch>
        </p:blipFill>
        <p:spPr>
          <a:xfrm>
            <a:off x="3779520" y="110490"/>
            <a:ext cx="6003925" cy="311785"/>
          </a:xfrm>
          <a:prstGeom prst="rect">
            <a:avLst/>
          </a:prstGeom>
        </p:spPr>
      </p:pic>
      <p:sp>
        <p:nvSpPr>
          <p:cNvPr id="28" name="文本框 37"/>
          <p:cNvSpPr txBox="1"/>
          <p:nvPr/>
        </p:nvSpPr>
        <p:spPr>
          <a:xfrm>
            <a:off x="6480175" y="1200785"/>
            <a:ext cx="3724275" cy="1972945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algn="l"/>
            <a:r>
              <a:rPr lang="zh-CN" sz="2000">
                <a:latin typeface="微软雅黑" panose="020B0503020204020204" charset="-122"/>
                <a:ea typeface="微软雅黑" panose="020B0503020204020204" charset="-122"/>
              </a:rPr>
              <a:t>英文字</a:t>
            </a:r>
            <a:r>
              <a:rPr lang="zh-CN" sz="2000">
                <a:latin typeface="微软雅黑" panose="020B0503020204020204" charset="-122"/>
                <a:ea typeface="微软雅黑" panose="020B0503020204020204" charset="-122"/>
              </a:rPr>
              <a:t>样式：</a:t>
            </a:r>
            <a:endParaRPr lang="zh-CN" sz="2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sz="2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sz="2000">
                <a:latin typeface="微软雅黑" panose="020B0503020204020204" charset="-122"/>
                <a:ea typeface="微软雅黑" panose="020B0503020204020204" charset="-122"/>
              </a:rPr>
              <a:t>字体：微软雅黑</a:t>
            </a:r>
            <a:r>
              <a:rPr lang="en-US" sz="2000">
                <a:latin typeface="微软雅黑" panose="020B0503020204020204" charset="-122"/>
                <a:ea typeface="微软雅黑" panose="020B0503020204020204" charset="-122"/>
              </a:rPr>
              <a:t> abcd  ABCD</a:t>
            </a:r>
            <a:endParaRPr lang="zh-CN" sz="2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sz="2000">
                <a:latin typeface="方正细圆_GBK"/>
                <a:ea typeface="方正细圆_GBK"/>
              </a:rPr>
              <a:t>字体：</a:t>
            </a:r>
            <a:r>
              <a:rPr lang="en-US" sz="2000">
                <a:latin typeface="Arial Black" panose="020B0A04020102020204"/>
                <a:ea typeface="方正细圆_GBK"/>
              </a:rPr>
              <a:t>Arial  Black </a:t>
            </a:r>
            <a:endParaRPr lang="zh-CN" sz="2000" b="1">
              <a:latin typeface="Arial Black" panose="020B0A04020102020204"/>
              <a:ea typeface="方正细圆_GBK"/>
            </a:endParaRPr>
          </a:p>
          <a:p>
            <a:pPr algn="l"/>
            <a:r>
              <a:rPr lang="zh-CN" sz="2000">
                <a:latin typeface="宋体" panose="02010600030101010101" pitchFamily="2" charset="-122"/>
                <a:ea typeface="宋体" panose="02010600030101010101" pitchFamily="2" charset="-122"/>
              </a:rPr>
              <a:t>字体：</a:t>
            </a:r>
            <a:r>
              <a:rPr lang="en-US" sz="2000">
                <a:latin typeface="Arial Regular"/>
                <a:ea typeface="宋体" panose="02010600030101010101" pitchFamily="2" charset="-122"/>
              </a:rPr>
              <a:t>Arial</a:t>
            </a:r>
            <a:endParaRPr lang="zh-CN" sz="2000">
              <a:latin typeface="Arial Regular"/>
              <a:ea typeface="宋体" panose="02010600030101010101" pitchFamily="2" charset="-122"/>
            </a:endParaRPr>
          </a:p>
          <a:p>
            <a:pPr algn="ctr"/>
            <a:endParaRPr lang="zh-CN" sz="2000">
              <a:latin typeface="Arial Regular"/>
              <a:ea typeface="宋体" panose="02010600030101010101" pitchFamily="2" charset="-122"/>
            </a:endParaRPr>
          </a:p>
        </p:txBody>
      </p:sp>
      <p:sp>
        <p:nvSpPr>
          <p:cNvPr id="29" name="圆角矩形 38"/>
          <p:cNvSpPr/>
          <p:nvPr/>
        </p:nvSpPr>
        <p:spPr>
          <a:xfrm>
            <a:off x="1957705" y="3070860"/>
            <a:ext cx="3297555" cy="845185"/>
          </a:xfrm>
          <a:prstGeom prst="roundRect">
            <a:avLst>
              <a:gd name="adj" fmla="val 6605"/>
            </a:avLst>
          </a:prstGeom>
          <a:solidFill>
            <a:schemeClr val="accent3"/>
          </a:solidFill>
          <a:ln w="12700" cap="flat" cmpd="sng">
            <a:solidFill>
              <a:srgbClr val="000000"/>
            </a:solidFill>
            <a:prstDash val="solid"/>
            <a:miter lim="800000"/>
          </a:ln>
        </p:spPr>
        <p:txBody>
          <a:bodyPr anchor="ctr"/>
          <a:p>
            <a:pPr algn="ctr"/>
            <a:r>
              <a:rPr lang="zh-CN">
                <a:solidFill>
                  <a:schemeClr val="tx1"/>
                </a:solidFill>
              </a:rPr>
              <a:t>琥珀黄</a:t>
            </a:r>
            <a:endParaRPr lang="zh-CN">
              <a:solidFill>
                <a:schemeClr val="tx1"/>
              </a:solidFill>
            </a:endParaRPr>
          </a:p>
          <a:p>
            <a:pPr algn="ctr"/>
            <a:r>
              <a:rPr lang="zh-CN">
                <a:solidFill>
                  <a:schemeClr val="tx1"/>
                </a:solidFill>
              </a:rPr>
              <a:t>小圆角</a:t>
            </a:r>
            <a:r>
              <a:rPr lang="zh-CN">
                <a:solidFill>
                  <a:schemeClr val="tx1"/>
                </a:solidFill>
              </a:rPr>
              <a:t>框</a:t>
            </a:r>
            <a:endParaRPr lang="zh-CN">
              <a:solidFill>
                <a:schemeClr val="tx1"/>
              </a:solidFill>
            </a:endParaRPr>
          </a:p>
        </p:txBody>
      </p:sp>
      <p:sp>
        <p:nvSpPr>
          <p:cNvPr id="30" name="圆角矩形 39"/>
          <p:cNvSpPr/>
          <p:nvPr/>
        </p:nvSpPr>
        <p:spPr>
          <a:xfrm>
            <a:off x="1957705" y="4147185"/>
            <a:ext cx="3297555" cy="845185"/>
          </a:xfrm>
          <a:prstGeom prst="roundRect">
            <a:avLst>
              <a:gd name="adj" fmla="val 6605"/>
            </a:avLst>
          </a:prstGeom>
          <a:solidFill>
            <a:schemeClr val="accent4">
              <a:lumMod val="50000"/>
            </a:schemeClr>
          </a:solidFill>
          <a:ln w="12700" cap="flat" cmpd="sng">
            <a:solidFill>
              <a:schemeClr val="accent1">
                <a:lumMod val="75000"/>
              </a:schemeClr>
            </a:solidFill>
            <a:prstDash val="solid"/>
            <a:miter lim="800000"/>
          </a:ln>
        </p:spPr>
        <p:txBody>
          <a:bodyPr anchor="ctr"/>
          <a:p>
            <a:pPr algn="ctr"/>
            <a:r>
              <a:rPr lang="zh-CN">
                <a:solidFill>
                  <a:schemeClr val="bg1"/>
                </a:solidFill>
              </a:rPr>
              <a:t>墨绿</a:t>
            </a:r>
            <a:endParaRPr lang="zh-CN">
              <a:solidFill>
                <a:schemeClr val="bg1"/>
              </a:solidFill>
            </a:endParaRPr>
          </a:p>
          <a:p>
            <a:pPr algn="ctr"/>
            <a:r>
              <a:rPr lang="zh-CN">
                <a:solidFill>
                  <a:schemeClr val="bg1"/>
                </a:solidFill>
              </a:rPr>
              <a:t>小圆角</a:t>
            </a:r>
            <a:r>
              <a:rPr lang="zh-CN">
                <a:solidFill>
                  <a:schemeClr val="bg1"/>
                </a:solidFill>
              </a:rPr>
              <a:t>框</a:t>
            </a:r>
            <a:endParaRPr lang="zh-CN">
              <a:solidFill>
                <a:schemeClr val="bg1"/>
              </a:solidFill>
            </a:endParaRPr>
          </a:p>
        </p:txBody>
      </p:sp>
      <p:sp>
        <p:nvSpPr>
          <p:cNvPr id="31" name="圆角矩形 40"/>
          <p:cNvSpPr/>
          <p:nvPr/>
        </p:nvSpPr>
        <p:spPr>
          <a:xfrm>
            <a:off x="1957705" y="5223510"/>
            <a:ext cx="3297555" cy="845185"/>
          </a:xfrm>
          <a:prstGeom prst="roundRect">
            <a:avLst>
              <a:gd name="adj" fmla="val 6605"/>
            </a:avLst>
          </a:prstGeom>
          <a:solidFill>
            <a:schemeClr val="bg1"/>
          </a:solidFill>
          <a:ln w="12700">
            <a:solidFill>
              <a:schemeClr val="tx1"/>
            </a:solidFill>
            <a:prstDash val="solid"/>
            <a:miter lim="800000"/>
          </a:ln>
        </p:spPr>
        <p:txBody>
          <a:bodyPr anchor="ctr"/>
          <a:p>
            <a:pPr algn="ctr"/>
            <a:r>
              <a:rPr lang="zh-CN">
                <a:solidFill>
                  <a:schemeClr val="tx1"/>
                </a:solidFill>
              </a:rPr>
              <a:t>白底</a:t>
            </a:r>
            <a:endParaRPr lang="zh-CN">
              <a:solidFill>
                <a:schemeClr val="tx1"/>
              </a:solidFill>
            </a:endParaRPr>
          </a:p>
          <a:p>
            <a:pPr algn="ctr"/>
            <a:r>
              <a:rPr lang="zh-CN">
                <a:solidFill>
                  <a:schemeClr val="tx1"/>
                </a:solidFill>
              </a:rPr>
              <a:t>小</a:t>
            </a:r>
            <a:r>
              <a:rPr lang="zh-CN">
                <a:solidFill>
                  <a:schemeClr val="tx1"/>
                </a:solidFill>
              </a:rPr>
              <a:t>圆角框</a:t>
            </a:r>
            <a:endParaRPr lang="zh-CN">
              <a:solidFill>
                <a:schemeClr val="tx1"/>
              </a:solidFill>
            </a:endParaRPr>
          </a:p>
        </p:txBody>
      </p:sp>
      <p:sp>
        <p:nvSpPr>
          <p:cNvPr id="32" name="圆角矩形 41"/>
          <p:cNvSpPr/>
          <p:nvPr/>
        </p:nvSpPr>
        <p:spPr>
          <a:xfrm>
            <a:off x="5831205" y="3070860"/>
            <a:ext cx="3297555" cy="845185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 w="12700" cap="flat" cmpd="sng">
            <a:solidFill>
              <a:srgbClr val="000000"/>
            </a:solidFill>
            <a:prstDash val="solid"/>
            <a:miter lim="800000"/>
          </a:ln>
        </p:spPr>
        <p:txBody>
          <a:bodyPr anchor="ctr"/>
          <a:p>
            <a:pPr algn="ctr"/>
            <a:r>
              <a:rPr lang="zh-CN">
                <a:solidFill>
                  <a:schemeClr val="tx1"/>
                </a:solidFill>
              </a:rPr>
              <a:t>琥珀黄</a:t>
            </a:r>
            <a:endParaRPr lang="zh-CN">
              <a:solidFill>
                <a:schemeClr val="tx1"/>
              </a:solidFill>
            </a:endParaRPr>
          </a:p>
          <a:p>
            <a:pPr algn="ctr"/>
            <a:r>
              <a:rPr lang="zh-CN">
                <a:solidFill>
                  <a:schemeClr val="tx1"/>
                </a:solidFill>
              </a:rPr>
              <a:t>直角</a:t>
            </a:r>
            <a:r>
              <a:rPr lang="zh-CN">
                <a:solidFill>
                  <a:schemeClr val="tx1"/>
                </a:solidFill>
              </a:rPr>
              <a:t>框</a:t>
            </a:r>
            <a:endParaRPr lang="zh-CN">
              <a:solidFill>
                <a:schemeClr val="tx1"/>
              </a:solidFill>
            </a:endParaRPr>
          </a:p>
        </p:txBody>
      </p:sp>
      <p:sp>
        <p:nvSpPr>
          <p:cNvPr id="33" name="圆角矩形 42"/>
          <p:cNvSpPr/>
          <p:nvPr/>
        </p:nvSpPr>
        <p:spPr>
          <a:xfrm>
            <a:off x="5831205" y="4147185"/>
            <a:ext cx="3297555" cy="845185"/>
          </a:xfrm>
          <a:prstGeom prst="roundRect">
            <a:avLst>
              <a:gd name="adj" fmla="val 0"/>
            </a:avLst>
          </a:prstGeom>
          <a:solidFill>
            <a:schemeClr val="accent4">
              <a:lumMod val="50000"/>
            </a:schemeClr>
          </a:solidFill>
          <a:ln w="12700" cap="flat" cmpd="sng">
            <a:solidFill>
              <a:schemeClr val="accent1">
                <a:lumMod val="75000"/>
              </a:schemeClr>
            </a:solidFill>
            <a:prstDash val="solid"/>
            <a:miter lim="800000"/>
          </a:ln>
        </p:spPr>
        <p:txBody>
          <a:bodyPr anchor="ctr"/>
          <a:p>
            <a:pPr algn="ctr"/>
            <a:r>
              <a:rPr lang="zh-CN">
                <a:solidFill>
                  <a:schemeClr val="bg1"/>
                </a:solidFill>
              </a:rPr>
              <a:t>墨绿</a:t>
            </a:r>
            <a:endParaRPr lang="zh-CN">
              <a:solidFill>
                <a:schemeClr val="bg1"/>
              </a:solidFill>
            </a:endParaRPr>
          </a:p>
          <a:p>
            <a:pPr algn="ctr"/>
            <a:r>
              <a:rPr lang="zh-CN">
                <a:solidFill>
                  <a:schemeClr val="bg1"/>
                </a:solidFill>
              </a:rPr>
              <a:t>直角</a:t>
            </a:r>
            <a:r>
              <a:rPr lang="zh-CN">
                <a:solidFill>
                  <a:schemeClr val="bg1"/>
                </a:solidFill>
              </a:rPr>
              <a:t>框</a:t>
            </a:r>
            <a:endParaRPr lang="zh-CN">
              <a:solidFill>
                <a:schemeClr val="bg1"/>
              </a:solidFill>
            </a:endParaRPr>
          </a:p>
        </p:txBody>
      </p:sp>
      <p:sp>
        <p:nvSpPr>
          <p:cNvPr id="34" name="圆角矩形 43"/>
          <p:cNvSpPr/>
          <p:nvPr/>
        </p:nvSpPr>
        <p:spPr>
          <a:xfrm>
            <a:off x="5831205" y="5223510"/>
            <a:ext cx="3297555" cy="84518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solidFill>
              <a:schemeClr val="tx1"/>
            </a:solidFill>
            <a:prstDash val="solid"/>
            <a:miter lim="800000"/>
          </a:ln>
        </p:spPr>
        <p:txBody>
          <a:bodyPr anchor="ctr"/>
          <a:p>
            <a:pPr algn="ctr"/>
            <a:r>
              <a:rPr lang="zh-CN">
                <a:solidFill>
                  <a:schemeClr val="tx1"/>
                </a:solidFill>
              </a:rPr>
              <a:t>白底</a:t>
            </a:r>
            <a:endParaRPr lang="zh-CN">
              <a:solidFill>
                <a:schemeClr val="tx1"/>
              </a:solidFill>
            </a:endParaRPr>
          </a:p>
          <a:p>
            <a:pPr algn="ctr"/>
            <a:r>
              <a:rPr lang="zh-CN">
                <a:solidFill>
                  <a:schemeClr val="tx1"/>
                </a:solidFill>
              </a:rPr>
              <a:t>直角框</a:t>
            </a:r>
            <a:endParaRPr lang="zh-CN">
              <a:solidFill>
                <a:schemeClr val="tx1"/>
              </a:solidFill>
            </a:endParaRPr>
          </a:p>
        </p:txBody>
      </p:sp>
      <p:pic>
        <p:nvPicPr>
          <p:cNvPr id="35" name="圖片 3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98" y="15304"/>
            <a:ext cx="107134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1"/>
          <p:cNvGrpSpPr/>
          <p:nvPr/>
        </p:nvGrpSpPr>
        <p:grpSpPr>
          <a:xfrm rot="0">
            <a:off x="63" y="0"/>
            <a:ext cx="12192572" cy="6873240"/>
            <a:chOff x="1712" y="0"/>
            <a:chExt cx="17489" cy="10824"/>
          </a:xfrm>
        </p:grpSpPr>
        <p:sp>
          <p:nvSpPr>
            <p:cNvPr id="38" name="矩形 3"/>
            <p:cNvSpPr/>
            <p:nvPr/>
          </p:nvSpPr>
          <p:spPr>
            <a:xfrm>
              <a:off x="1712" y="0"/>
              <a:ext cx="412" cy="10799"/>
            </a:xfrm>
            <a:prstGeom prst="rect">
              <a:avLst/>
            </a:prstGeom>
            <a:solidFill>
              <a:schemeClr val="accent3"/>
            </a:solidFill>
            <a:ln w="12700">
              <a:noFill/>
              <a:prstDash val="solid"/>
              <a:miter lim="800000"/>
            </a:ln>
          </p:spPr>
          <p:txBody>
            <a:bodyPr vert="eaVert" anchor="ctr"/>
            <a:p>
              <a:pPr algn="ctr"/>
              <a:r>
                <a:rPr lang="en-US">
                  <a:solidFill>
                    <a:schemeClr val="lt1"/>
                  </a:solidFill>
                  <a:latin typeface="Adelle Sans Devanagari Regular"/>
                  <a:ea typeface="Yuanti SC Regular"/>
                </a:rPr>
                <a:t>www.nndrobot.com</a:t>
              </a:r>
              <a:endParaRPr lang="en-US">
                <a:solidFill>
                  <a:schemeClr val="lt1"/>
                </a:solidFill>
                <a:latin typeface="Adelle Sans Devanagari Regular"/>
                <a:ea typeface="Yuanti SC Regular"/>
              </a:endParaRPr>
            </a:p>
          </p:txBody>
        </p:sp>
        <p:sp>
          <p:nvSpPr>
            <p:cNvPr id="39" name="矩形 5"/>
            <p:cNvSpPr/>
            <p:nvPr/>
          </p:nvSpPr>
          <p:spPr>
            <a:xfrm flipV="1">
              <a:off x="1713" y="0"/>
              <a:ext cx="17488" cy="120"/>
            </a:xfrm>
            <a:prstGeom prst="rect">
              <a:avLst/>
            </a:prstGeom>
            <a:solidFill>
              <a:schemeClr val="accent3"/>
            </a:solidFill>
            <a:ln w="12700">
              <a:noFill/>
              <a:prstDash val="solid"/>
              <a:miter lim="800000"/>
            </a:ln>
          </p:spPr>
          <p:txBody>
            <a:bodyPr anchor="ctr"/>
            <a:p>
              <a:pPr algn="ctr"/>
              <a:endParaRPr lang="zh-CN">
                <a:solidFill>
                  <a:schemeClr val="lt1"/>
                </a:solidFill>
              </a:endParaRPr>
            </a:p>
          </p:txBody>
        </p:sp>
        <p:sp>
          <p:nvSpPr>
            <p:cNvPr id="40" name="矩形 6"/>
            <p:cNvSpPr/>
            <p:nvPr/>
          </p:nvSpPr>
          <p:spPr>
            <a:xfrm flipV="1">
              <a:off x="1790" y="10692"/>
              <a:ext cx="17411" cy="120"/>
            </a:xfrm>
            <a:prstGeom prst="rect">
              <a:avLst/>
            </a:prstGeom>
            <a:solidFill>
              <a:schemeClr val="accent3"/>
            </a:solidFill>
            <a:ln w="12700">
              <a:noFill/>
              <a:prstDash val="solid"/>
              <a:miter lim="800000"/>
            </a:ln>
          </p:spPr>
          <p:txBody>
            <a:bodyPr anchor="ctr"/>
            <a:p>
              <a:pPr algn="ctr"/>
              <a:endParaRPr lang="zh-CN">
                <a:solidFill>
                  <a:schemeClr val="lt1"/>
                </a:solidFill>
              </a:endParaRPr>
            </a:p>
          </p:txBody>
        </p:sp>
        <p:sp>
          <p:nvSpPr>
            <p:cNvPr id="41" name="矩形 8"/>
            <p:cNvSpPr/>
            <p:nvPr/>
          </p:nvSpPr>
          <p:spPr>
            <a:xfrm rot="5400000" flipV="1">
              <a:off x="13722" y="5345"/>
              <a:ext cx="10824" cy="134"/>
            </a:xfrm>
            <a:prstGeom prst="rect">
              <a:avLst/>
            </a:prstGeom>
            <a:solidFill>
              <a:schemeClr val="accent3"/>
            </a:solidFill>
            <a:ln w="12700">
              <a:noFill/>
              <a:prstDash val="solid"/>
              <a:miter lim="800000"/>
            </a:ln>
          </p:spPr>
          <p:txBody>
            <a:bodyPr anchor="ctr"/>
            <a:p>
              <a:pPr algn="ctr"/>
              <a:endParaRPr lang="zh-CN">
                <a:solidFill>
                  <a:schemeClr val="lt1"/>
                </a:solidFill>
              </a:endParaRPr>
            </a:p>
          </p:txBody>
        </p:sp>
      </p:grpSp>
      <p:sp>
        <p:nvSpPr>
          <p:cNvPr id="42" name="文本框 9"/>
          <p:cNvSpPr txBox="1"/>
          <p:nvPr/>
        </p:nvSpPr>
        <p:spPr>
          <a:xfrm>
            <a:off x="2042858" y="899160"/>
            <a:ext cx="5253990" cy="427990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algn="ctr"/>
            <a:r>
              <a:rPr lang="zh-CN" sz="2000">
                <a:latin typeface="微软雅黑" panose="020B0503020204020204" charset="-122"/>
                <a:ea typeface="微软雅黑" panose="020B0503020204020204" charset="-122"/>
              </a:rPr>
              <a:t>指</a:t>
            </a:r>
            <a:r>
              <a:rPr lang="zh-CN" sz="2000">
                <a:latin typeface="微软雅黑" panose="020B0503020204020204" charset="-122"/>
                <a:ea typeface="微软雅黑" panose="020B0503020204020204" charset="-122"/>
              </a:rPr>
              <a:t>示标及</a:t>
            </a:r>
            <a:r>
              <a:rPr lang="zh-CN" sz="2000">
                <a:latin typeface="微软雅黑" panose="020B0503020204020204" charset="-122"/>
                <a:ea typeface="微软雅黑" panose="020B0503020204020204" charset="-122"/>
              </a:rPr>
              <a:t>配色样式</a:t>
            </a:r>
            <a:r>
              <a:rPr lang="zh-CN" sz="2000">
                <a:latin typeface="微软雅黑" panose="020B0503020204020204" charset="-122"/>
                <a:ea typeface="微软雅黑" panose="020B0503020204020204" charset="-122"/>
              </a:rPr>
              <a:t>模版</a:t>
            </a:r>
            <a:endParaRPr lang="zh-CN" sz="20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zh-CN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圆角矩形标注 11"/>
          <p:cNvSpPr/>
          <p:nvPr/>
        </p:nvSpPr>
        <p:spPr>
          <a:xfrm>
            <a:off x="2490533" y="1530985"/>
            <a:ext cx="1829435" cy="303530"/>
          </a:xfrm>
          <a:prstGeom prst="wedgeRoundRectCallout">
            <a:avLst>
              <a:gd name="adj1" fmla="val 27299"/>
              <a:gd name="adj2" fmla="val 207740"/>
              <a:gd name="adj3" fmla="val 16667"/>
            </a:avLst>
          </a:prstGeom>
          <a:solidFill>
            <a:schemeClr val="bg1"/>
          </a:solidFill>
          <a:ln w="12700">
            <a:solidFill>
              <a:schemeClr val="tx1"/>
            </a:solidFill>
            <a:prstDash val="solid"/>
            <a:miter lim="800000"/>
          </a:ln>
        </p:spPr>
        <p:txBody>
          <a:bodyPr anchor="ctr"/>
          <a:p>
            <a:pPr algn="ctr"/>
            <a:r>
              <a:rPr lang="zh-CN" sz="1000">
                <a:solidFill>
                  <a:schemeClr val="tx1"/>
                </a:solidFill>
              </a:rPr>
              <a:t>圆角提示框</a:t>
            </a:r>
            <a:endParaRPr lang="zh-CN" sz="1000">
              <a:solidFill>
                <a:schemeClr val="tx1"/>
              </a:solidFill>
            </a:endParaRPr>
          </a:p>
        </p:txBody>
      </p:sp>
      <p:sp>
        <p:nvSpPr>
          <p:cNvPr id="44" name="圆角矩形标注 12"/>
          <p:cNvSpPr/>
          <p:nvPr/>
        </p:nvSpPr>
        <p:spPr>
          <a:xfrm>
            <a:off x="2490533" y="2577465"/>
            <a:ext cx="1829435" cy="303530"/>
          </a:xfrm>
          <a:prstGeom prst="wedgeRoundRectCallout">
            <a:avLst>
              <a:gd name="adj1" fmla="val 27299"/>
              <a:gd name="adj2" fmla="val 207740"/>
              <a:gd name="adj3" fmla="val 16667"/>
            </a:avLst>
          </a:prstGeom>
          <a:solidFill>
            <a:schemeClr val="accent3"/>
          </a:solidFill>
          <a:ln w="12700">
            <a:solidFill>
              <a:schemeClr val="tx1"/>
            </a:solidFill>
            <a:prstDash val="solid"/>
            <a:miter lim="800000"/>
          </a:ln>
        </p:spPr>
        <p:txBody>
          <a:bodyPr anchor="ctr"/>
          <a:p>
            <a:pPr algn="ctr"/>
            <a:r>
              <a:rPr lang="zh-CN" sz="1000">
                <a:solidFill>
                  <a:schemeClr val="tx1"/>
                </a:solidFill>
              </a:rPr>
              <a:t>圆角提示框</a:t>
            </a:r>
            <a:endParaRPr lang="zh-CN" sz="1000">
              <a:solidFill>
                <a:schemeClr val="tx1"/>
              </a:solidFill>
            </a:endParaRPr>
          </a:p>
        </p:txBody>
      </p:sp>
      <p:sp>
        <p:nvSpPr>
          <p:cNvPr id="45" name="线形标注 2 13"/>
          <p:cNvSpPr/>
          <p:nvPr/>
        </p:nvSpPr>
        <p:spPr>
          <a:xfrm>
            <a:off x="5425503" y="2577465"/>
            <a:ext cx="1408430" cy="293370"/>
          </a:xfrm>
          <a:prstGeom prst="borderCallout2">
            <a:avLst/>
          </a:prstGeom>
          <a:solidFill>
            <a:schemeClr val="accent3"/>
          </a:solidFill>
          <a:ln w="12700">
            <a:solidFill>
              <a:schemeClr val="tx1"/>
            </a:solidFill>
            <a:prstDash val="solid"/>
            <a:miter lim="800000"/>
          </a:ln>
        </p:spPr>
        <p:txBody>
          <a:bodyPr anchor="ctr"/>
          <a:p>
            <a:pPr algn="ctr"/>
            <a:r>
              <a:rPr lang="zh-CN" sz="1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直角提示框</a:t>
            </a:r>
            <a:endParaRPr lang="zh-CN" sz="1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线形标注 2 14"/>
          <p:cNvSpPr/>
          <p:nvPr/>
        </p:nvSpPr>
        <p:spPr>
          <a:xfrm>
            <a:off x="5425503" y="1530985"/>
            <a:ext cx="1408430" cy="293370"/>
          </a:xfrm>
          <a:prstGeom prst="borderCallout2">
            <a:avLst/>
          </a:prstGeom>
          <a:solidFill>
            <a:schemeClr val="bg1"/>
          </a:solidFill>
          <a:ln w="12700">
            <a:solidFill>
              <a:schemeClr val="tx1"/>
            </a:solidFill>
            <a:prstDash val="solid"/>
            <a:miter lim="800000"/>
          </a:ln>
        </p:spPr>
        <p:txBody>
          <a:bodyPr anchor="ctr"/>
          <a:p>
            <a:pPr algn="ctr"/>
            <a:r>
              <a:rPr lang="zh-CN" sz="1000">
                <a:solidFill>
                  <a:schemeClr val="tx1"/>
                </a:solidFill>
              </a:rPr>
              <a:t>直角提示框</a:t>
            </a:r>
            <a:endParaRPr lang="zh-CN" sz="1000">
              <a:solidFill>
                <a:schemeClr val="tx1"/>
              </a:solidFill>
            </a:endParaRPr>
          </a:p>
        </p:txBody>
      </p:sp>
      <p:sp>
        <p:nvSpPr>
          <p:cNvPr id="47" name="圆角矩形标注 15"/>
          <p:cNvSpPr/>
          <p:nvPr/>
        </p:nvSpPr>
        <p:spPr>
          <a:xfrm>
            <a:off x="2490533" y="3574415"/>
            <a:ext cx="1829435" cy="303530"/>
          </a:xfrm>
          <a:prstGeom prst="wedgeRoundRectCallout">
            <a:avLst>
              <a:gd name="adj1" fmla="val 27299"/>
              <a:gd name="adj2" fmla="val 207740"/>
              <a:gd name="adj3" fmla="val 16667"/>
            </a:avLst>
          </a:prstGeom>
          <a:solidFill>
            <a:schemeClr val="accent4">
              <a:lumMod val="50000"/>
            </a:schemeClr>
          </a:solidFill>
          <a:ln w="12700">
            <a:solidFill>
              <a:schemeClr val="tx1"/>
            </a:solidFill>
            <a:prstDash val="solid"/>
            <a:miter lim="800000"/>
          </a:ln>
        </p:spPr>
        <p:txBody>
          <a:bodyPr anchor="ctr"/>
          <a:p>
            <a:pPr algn="ctr"/>
            <a:r>
              <a:rPr lang="zh-CN" sz="1000">
                <a:solidFill>
                  <a:schemeClr val="bg1"/>
                </a:solidFill>
              </a:rPr>
              <a:t>圆角提示框</a:t>
            </a:r>
            <a:endParaRPr lang="zh-CN" sz="1000">
              <a:solidFill>
                <a:schemeClr val="bg1"/>
              </a:solidFill>
            </a:endParaRPr>
          </a:p>
        </p:txBody>
      </p:sp>
      <p:sp>
        <p:nvSpPr>
          <p:cNvPr id="48" name="线形标注 2 16"/>
          <p:cNvSpPr/>
          <p:nvPr/>
        </p:nvSpPr>
        <p:spPr>
          <a:xfrm>
            <a:off x="5425503" y="3574415"/>
            <a:ext cx="1408430" cy="293370"/>
          </a:xfrm>
          <a:prstGeom prst="borderCallout2">
            <a:avLst/>
          </a:prstGeom>
          <a:solidFill>
            <a:schemeClr val="accent4">
              <a:lumMod val="50000"/>
            </a:schemeClr>
          </a:solidFill>
          <a:ln w="12700">
            <a:solidFill>
              <a:schemeClr val="tx1"/>
            </a:solidFill>
            <a:prstDash val="solid"/>
            <a:miter lim="800000"/>
          </a:ln>
        </p:spPr>
        <p:txBody>
          <a:bodyPr anchor="ctr"/>
          <a:p>
            <a:pPr algn="ctr"/>
            <a:r>
              <a:rPr lang="zh-CN" sz="1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直角提示框</a:t>
            </a:r>
            <a:endParaRPr lang="zh-CN" sz="10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9" name="图片 30"/>
          <p:cNvPicPr>
            <a:picLocks noChangeAspect="1"/>
          </p:cNvPicPr>
          <p:nvPr/>
        </p:nvPicPr>
        <p:blipFill>
          <a:blip r:embed="rId1">
            <a:lum/>
          </a:blip>
          <a:stretch>
            <a:fillRect/>
          </a:stretch>
        </p:blipFill>
        <p:spPr>
          <a:xfrm>
            <a:off x="8206803" y="1052830"/>
            <a:ext cx="1943735" cy="1997075"/>
          </a:xfrm>
          <a:prstGeom prst="rect">
            <a:avLst/>
          </a:prstGeom>
        </p:spPr>
      </p:pic>
      <p:sp>
        <p:nvSpPr>
          <p:cNvPr id="50" name="文本框 31"/>
          <p:cNvSpPr txBox="1"/>
          <p:nvPr/>
        </p:nvSpPr>
        <p:spPr>
          <a:xfrm>
            <a:off x="8474773" y="3103245"/>
            <a:ext cx="1407795" cy="302895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algn="ctr"/>
            <a:r>
              <a:rPr lang="zh-CN" sz="1000">
                <a:latin typeface="微软雅黑" panose="020B0503020204020204" charset="-122"/>
                <a:ea typeface="微软雅黑" panose="020B0503020204020204" charset="-122"/>
              </a:rPr>
              <a:t>橙色，着色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3</a:t>
            </a:r>
            <a:endParaRPr lang="zh-CN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zh-CN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1" name="图片 32"/>
          <p:cNvPicPr>
            <a:picLocks noChangeAspect="1"/>
          </p:cNvPicPr>
          <p:nvPr/>
        </p:nvPicPr>
        <p:blipFill>
          <a:blip r:embed="rId2">
            <a:lum/>
          </a:blip>
          <a:stretch>
            <a:fillRect/>
          </a:stretch>
        </p:blipFill>
        <p:spPr>
          <a:xfrm>
            <a:off x="8206803" y="3574415"/>
            <a:ext cx="1943735" cy="2133600"/>
          </a:xfrm>
          <a:prstGeom prst="rect">
            <a:avLst/>
          </a:prstGeom>
        </p:spPr>
      </p:pic>
      <p:sp>
        <p:nvSpPr>
          <p:cNvPr id="52" name="文本框 35"/>
          <p:cNvSpPr txBox="1"/>
          <p:nvPr/>
        </p:nvSpPr>
        <p:spPr>
          <a:xfrm>
            <a:off x="8474773" y="5675630"/>
            <a:ext cx="1407795" cy="302895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algn="ctr"/>
            <a:r>
              <a:rPr lang="zh-CN" sz="1000">
                <a:latin typeface="微软雅黑" panose="020B0503020204020204" charset="-122"/>
                <a:ea typeface="微软雅黑" panose="020B0503020204020204" charset="-122"/>
              </a:rPr>
              <a:t>墨绿</a:t>
            </a:r>
            <a:endParaRPr lang="zh-CN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zh-CN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3" name="图片 36"/>
          <p:cNvPicPr>
            <a:picLocks noChangeAspect="1"/>
          </p:cNvPicPr>
          <p:nvPr/>
        </p:nvPicPr>
        <p:blipFill>
          <a:blip r:embed="rId3">
            <a:lum/>
          </a:blip>
          <a:stretch>
            <a:fillRect/>
          </a:stretch>
        </p:blipFill>
        <p:spPr>
          <a:xfrm>
            <a:off x="3137598" y="76200"/>
            <a:ext cx="6003925" cy="311785"/>
          </a:xfrm>
          <a:prstGeom prst="rect">
            <a:avLst/>
          </a:prstGeom>
        </p:spPr>
      </p:pic>
      <p:sp>
        <p:nvSpPr>
          <p:cNvPr id="54" name="圆角矩形 2"/>
          <p:cNvSpPr/>
          <p:nvPr/>
        </p:nvSpPr>
        <p:spPr>
          <a:xfrm>
            <a:off x="2490533" y="5111115"/>
            <a:ext cx="1770380" cy="30289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12700">
            <a:solidFill>
              <a:schemeClr val="tx1"/>
            </a:solidFill>
            <a:prstDash val="solid"/>
            <a:miter lim="800000"/>
          </a:ln>
        </p:spPr>
        <p:txBody>
          <a:bodyPr anchor="ctr"/>
          <a:p>
            <a:pPr algn="ctr"/>
            <a:r>
              <a:rPr lang="zh-CN" sz="1000">
                <a:solidFill>
                  <a:schemeClr val="tx1"/>
                </a:solidFill>
              </a:rPr>
              <a:t>按钮图标</a:t>
            </a:r>
            <a:endParaRPr lang="zh-CN" sz="1000">
              <a:solidFill>
                <a:schemeClr val="tx1"/>
              </a:solidFill>
            </a:endParaRPr>
          </a:p>
        </p:txBody>
      </p:sp>
      <p:sp>
        <p:nvSpPr>
          <p:cNvPr id="55" name="圆角矩形 4"/>
          <p:cNvSpPr/>
          <p:nvPr/>
        </p:nvSpPr>
        <p:spPr>
          <a:xfrm>
            <a:off x="2490533" y="5825490"/>
            <a:ext cx="1770380" cy="302895"/>
          </a:xfrm>
          <a:prstGeom prst="roundRect">
            <a:avLst>
              <a:gd name="adj" fmla="val 50000"/>
            </a:avLst>
          </a:prstGeom>
          <a:solidFill>
            <a:schemeClr val="accent4">
              <a:lumMod val="50000"/>
            </a:schemeClr>
          </a:solidFill>
          <a:ln w="12700">
            <a:solidFill>
              <a:schemeClr val="tx1"/>
            </a:solidFill>
            <a:prstDash val="solid"/>
            <a:miter lim="800000"/>
          </a:ln>
        </p:spPr>
        <p:txBody>
          <a:bodyPr anchor="ctr"/>
          <a:p>
            <a:pPr algn="ctr"/>
            <a:r>
              <a:rPr lang="zh-CN" sz="1000">
                <a:solidFill>
                  <a:schemeClr val="bg1"/>
                </a:solidFill>
              </a:rPr>
              <a:t>按钮图标</a:t>
            </a:r>
            <a:endParaRPr lang="zh-CN" sz="1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Office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Office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/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>
          <a:solidFill>
            <a:schemeClr val="phClr"/>
          </a:solidFill>
          <a:prstDash val="solid"/>
          <a:miter lim="800000"/>
        </a:ln>
        <a:ln w="12700" cap="flat" cmpd="sng">
          <a:solidFill>
            <a:schemeClr val="phClr"/>
          </a:solidFill>
          <a:prstDash val="solid"/>
          <a:miter lim="800000"/>
        </a:ln>
        <a:ln w="12700" cap="flat" cmpd="sng">
          <a:gradFill>
            <a:gsLst>
              <a:gs pos="0">
                <a:schemeClr val="phClr"/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318</Words>
  <Application>WPS Presentation</Application>
  <PresentationFormat/>
  <Paragraphs>81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22" baseType="lpstr">
      <vt:lpstr>Arial</vt:lpstr>
      <vt:lpstr>宋体</vt:lpstr>
      <vt:lpstr>Wingdings</vt:lpstr>
      <vt:lpstr>Arial</vt:lpstr>
      <vt:lpstr>微软雅黑</vt:lpstr>
      <vt:lpstr>Wingdings</vt:lpstr>
      <vt:lpstr>Yuanti SC Regular</vt:lpstr>
      <vt:lpstr>Yuanti SC</vt:lpstr>
      <vt:lpstr>Segoe Print</vt:lpstr>
      <vt:lpstr>Yuanti SC Bold</vt:lpstr>
      <vt:lpstr>Adelle Sans Devanagari Regular</vt:lpstr>
      <vt:lpstr>Modak</vt:lpstr>
      <vt:lpstr>方正细圆_GBK</vt:lpstr>
      <vt:lpstr>Arial Black</vt:lpstr>
      <vt:lpstr>Arial Regular</vt:lpstr>
      <vt:lpstr>Arial Unicode MS</vt:lpstr>
      <vt:lpstr>Calibri</vt:lpstr>
      <vt:lpstr>PMingLiU</vt:lpstr>
      <vt:lpstr>WPS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JJ shen</cp:lastModifiedBy>
  <cp:revision>1</cp:revision>
  <dcterms:created xsi:type="dcterms:W3CDTF">2025-08-30T01:13:02Z</dcterms:created>
  <dcterms:modified xsi:type="dcterms:W3CDTF">2025-08-30T01:13:02Z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BF18D85F3C8B4263BAE5DCF81E1CA259_12</vt:lpwstr>
  </property>
  <property fmtid="{D5CDD505-2E9C-101B-9397-08002B2CF9AE}" pid="3" name="KSOProductBuildVer">
    <vt:lpwstr>3076-12.2.0.22222</vt:lpwstr>
  </property>
</Properties>
</file>